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1:14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1:14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6C8-9EEF-4EB8-9E9F-0BA01EB29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3A395-8693-4241-8C9D-7F341DC4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CF1F-E5FF-4035-A041-41BC9116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136-2A1C-4209-AF27-299D2B5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D70B-12F4-4134-8866-6AABF1A3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1DAF-A6F9-480B-AB11-54AE8F2E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9F309-1F22-4B93-A65A-B94A3BEE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CDF2-0A09-4354-AC79-AFD1264F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9FBE-575D-4C68-A479-9DFDFF18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5F1-5EED-4ABE-A30E-E23FD22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E7E7F-8906-4175-A321-DE505C96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28043-C044-4DF2-B53B-19507BB33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AA1B-A605-4D1A-AE6B-15623D3F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86D6-1D4F-41BA-BD91-863B9DB4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0959-808D-4437-AF6C-E7F180C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415A-DE78-4517-9601-987A6A3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6AFA-D0CB-4C86-89E2-54FE950D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21CC-4C34-4D60-A08B-CC90E7E2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1F7F-E548-49EC-9475-1E2E9844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F7BA-37A5-40CE-8B8C-6C6A9AF6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46DB-7352-46E9-803F-7A31F63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5683-6D66-4C45-944E-6247AFA3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F568-C470-4740-B7E2-B438C6A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0692-B650-4479-A0A4-2F0E0E8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8D6E-13F2-43B9-8393-D821AD2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C16C-3B58-43F1-9595-947E1702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FF1B-7C7B-4484-9833-DA32C62A4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8F2F-ABE4-42CC-AE49-4DFAF060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5B22-75DE-4238-99E1-0F81FB97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8BC0-7394-413F-8F17-D71BADCC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E12C-ABF7-4DF3-8898-A8297F1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5CB-94B9-46E7-8172-6806E175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9744-D8D4-4F91-A0FF-CCFE93E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9A48-00B5-4DB0-81C2-F14DA8F1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E97AA-268C-476A-949E-0EDE28CFC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FF5C3-667D-4CEE-A181-76E18847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1D987-0D7D-4936-972E-1256586A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6E46-8611-42F5-84E0-9F69BBC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CD5D-F2A3-46B6-A638-3D42647B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365A-84C6-4EC7-A9F0-094BE504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95FE8-B6A6-455B-8745-F9F5C95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1263F-1C22-4DA4-9660-20607318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69DC-C4E2-4441-AFD5-4231F02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84BE4-DDED-4007-B511-8241E455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BF26-4BED-44FC-93F8-C5799AC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2315-1251-4BA2-B87D-86A85ACF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3AA-E383-426A-91E3-AA0212A5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3DCA-4255-4861-9940-187B2DF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BC25-8BF8-4E1C-B511-0D1E97A4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FD12-88DE-4DDB-8950-DDBB1D67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661E0-04D7-43C0-A1A8-C01EB5CE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61F3-3FB5-494A-9268-CBD05F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04A0-43A8-4819-8451-54A3F76C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6CE1-6B77-4218-89E6-6E0DEF633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34A-2859-4EC0-839C-4EAE9C1F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B5C2-9229-43A8-8250-F686B2A5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8DCD-7F2E-4F4E-860C-4A886047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E347-948E-498A-98ED-EFB52DF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D7EEB-574E-4F55-8B8A-0062DF74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07D0-B631-4902-968A-DA14EC02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73CD-D428-4532-A406-FA635417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78A4-0073-445C-9D2F-55AC574AE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AF83-370B-4710-86F2-2764B528E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7542-BBD3-4A06-9738-F45C514D0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E8E9-E6B5-4BC8-976B-A6641D43F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927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PITCH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F17050-5202-4C9E-9A2B-9212ED4AE536}"/>
                  </a:ext>
                </a:extLst>
              </p14:cNvPr>
              <p14:cNvContentPartPr/>
              <p14:nvPr/>
            </p14:nvContentPartPr>
            <p14:xfrm>
              <a:off x="439778" y="161387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F17050-5202-4C9E-9A2B-9212ED4AE5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38" y="16052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0F62B9-0732-4275-BC93-A210708E9733}"/>
                  </a:ext>
                </a:extLst>
              </p14:cNvPr>
              <p14:cNvContentPartPr/>
              <p14:nvPr/>
            </p14:nvContentPartPr>
            <p14:xfrm>
              <a:off x="-734182" y="181727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0F62B9-0732-4275-BC93-A210708E97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3182" y="18086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1DC50B7-72A4-4989-BCF5-13062B6E6085}"/>
              </a:ext>
            </a:extLst>
          </p:cNvPr>
          <p:cNvSpPr/>
          <p:nvPr/>
        </p:nvSpPr>
        <p:spPr>
          <a:xfrm>
            <a:off x="1083733" y="3602038"/>
            <a:ext cx="3928534" cy="2787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292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4</cp:revision>
  <dcterms:created xsi:type="dcterms:W3CDTF">2024-03-21T12:23:37Z</dcterms:created>
  <dcterms:modified xsi:type="dcterms:W3CDTF">2024-03-21T12:35:43Z</dcterms:modified>
</cp:coreProperties>
</file>