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D4A578A-5E71-4A1E-902D-8DBA13CF4065}" type="datetimeFigureOut">
              <a:rPr lang="es-MX" smtClean="0"/>
              <a:t>04/04/2019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ACE1C1F-8356-47AF-AEE1-47147ED9FC0A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514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578A-5E71-4A1E-902D-8DBA13CF4065}" type="datetimeFigureOut">
              <a:rPr lang="es-MX" smtClean="0"/>
              <a:t>04/04/2019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C1F-8356-47AF-AEE1-47147ED9F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696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578A-5E71-4A1E-902D-8DBA13CF4065}" type="datetimeFigureOut">
              <a:rPr lang="es-MX" smtClean="0"/>
              <a:t>04/04/2019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C1F-8356-47AF-AEE1-47147ED9F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792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578A-5E71-4A1E-902D-8DBA13CF4065}" type="datetimeFigureOut">
              <a:rPr lang="es-MX" smtClean="0"/>
              <a:t>04/04/2019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C1F-8356-47AF-AEE1-47147ED9F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607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578A-5E71-4A1E-902D-8DBA13CF4065}" type="datetimeFigureOut">
              <a:rPr lang="es-MX" smtClean="0"/>
              <a:t>04/04/2019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C1F-8356-47AF-AEE1-47147ED9FC0A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307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578A-5E71-4A1E-902D-8DBA13CF4065}" type="datetimeFigureOut">
              <a:rPr lang="es-MX" smtClean="0"/>
              <a:t>04/04/2019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C1F-8356-47AF-AEE1-47147ED9F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339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578A-5E71-4A1E-902D-8DBA13CF4065}" type="datetimeFigureOut">
              <a:rPr lang="es-MX" smtClean="0"/>
              <a:t>04/04/2019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C1F-8356-47AF-AEE1-47147ED9F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705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578A-5E71-4A1E-902D-8DBA13CF4065}" type="datetimeFigureOut">
              <a:rPr lang="es-MX" smtClean="0"/>
              <a:t>04/04/2019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C1F-8356-47AF-AEE1-47147ED9F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020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578A-5E71-4A1E-902D-8DBA13CF4065}" type="datetimeFigureOut">
              <a:rPr lang="es-MX" smtClean="0"/>
              <a:t>04/04/2019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C1F-8356-47AF-AEE1-47147ED9F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733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578A-5E71-4A1E-902D-8DBA13CF4065}" type="datetimeFigureOut">
              <a:rPr lang="es-MX" smtClean="0"/>
              <a:t>04/04/2019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C1F-8356-47AF-AEE1-47147ED9F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476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578A-5E71-4A1E-902D-8DBA13CF4065}" type="datetimeFigureOut">
              <a:rPr lang="es-MX" smtClean="0"/>
              <a:t>04/04/2019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1C1F-8356-47AF-AEE1-47147ED9F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79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D4A578A-5E71-4A1E-902D-8DBA13CF4065}" type="datetimeFigureOut">
              <a:rPr lang="es-MX" smtClean="0"/>
              <a:t>04/04/2019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ACE1C1F-8356-47AF-AEE1-47147ED9F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35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53128" y="1114914"/>
            <a:ext cx="3035808" cy="1071691"/>
          </a:xfrm>
        </p:spPr>
        <p:txBody>
          <a:bodyPr/>
          <a:lstStyle/>
          <a:p>
            <a:r>
              <a:rPr lang="es-MX" dirty="0" smtClean="0"/>
              <a:t>MITEC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1872" y="4402183"/>
            <a:ext cx="9418320" cy="2090057"/>
          </a:xfrm>
        </p:spPr>
        <p:txBody>
          <a:bodyPr>
            <a:normAutofit/>
          </a:bodyPr>
          <a:lstStyle/>
          <a:p>
            <a:r>
              <a:rPr lang="es-MX" sz="2600" b="1" dirty="0" smtClean="0"/>
              <a:t>Aplicaciones para Dispositivos Móviles II</a:t>
            </a:r>
          </a:p>
          <a:p>
            <a:r>
              <a:rPr lang="es-MX" dirty="0" smtClean="0"/>
              <a:t>Bernardo Arturo Rentería Silva</a:t>
            </a:r>
          </a:p>
          <a:p>
            <a:r>
              <a:rPr lang="es-MX" dirty="0" smtClean="0"/>
              <a:t>Karla Vanessa Trevizo Torres</a:t>
            </a:r>
          </a:p>
          <a:p>
            <a:r>
              <a:rPr lang="es-MX" dirty="0" smtClean="0"/>
              <a:t>Cristian Antonio Ornelas Hernandez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288" y="2186605"/>
            <a:ext cx="2648904" cy="264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1872" y="1828800"/>
            <a:ext cx="5556939" cy="4351337"/>
          </a:xfrm>
        </p:spPr>
        <p:txBody>
          <a:bodyPr/>
          <a:lstStyle/>
          <a:p>
            <a:r>
              <a:rPr lang="es-MX" sz="2800" dirty="0"/>
              <a:t>Desarrollar una aplicación móvil donde los estudiantes del Instituto Tecnológico de Chihuahua II puedan acceder a las herramientas que se les brinda para conocer su estado académico, inscripciones, créditos, entre otros tramites más que se tienen que realizar cada una por distinto medio.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660" y="117567"/>
            <a:ext cx="3709852" cy="658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ALCANCES Y LIMITACIONES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1872" y="2129246"/>
            <a:ext cx="8595360" cy="4050891"/>
          </a:xfrm>
        </p:spPr>
        <p:txBody>
          <a:bodyPr/>
          <a:lstStyle/>
          <a:p>
            <a:r>
              <a:rPr lang="es-MX" sz="2800" dirty="0"/>
              <a:t>La aplicación funcionaria únicamente con los estudiantes de la institución mencionada. Sin embargo, si la institución no brinda acceso a la información de los estudiantes la aplicación no se podría desarrollar.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16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2800" b="1" dirty="0"/>
              <a:t>Objetivo general</a:t>
            </a:r>
          </a:p>
          <a:p>
            <a:r>
              <a:rPr lang="es-MX" sz="2800" dirty="0"/>
              <a:t>Unificar la información en una única plataforma donde los estudiantes puedan acceder a ella desde cualquier dispositivo móvil.</a:t>
            </a:r>
          </a:p>
          <a:p>
            <a:pPr marL="0" indent="0">
              <a:buNone/>
            </a:pPr>
            <a:r>
              <a:rPr lang="es-MX" sz="2800" b="1" dirty="0"/>
              <a:t>Objetivos específicos</a:t>
            </a:r>
          </a:p>
          <a:p>
            <a:pPr lvl="0"/>
            <a:r>
              <a:rPr lang="es-MX" sz="2800" dirty="0"/>
              <a:t>Plataforma única para los estudiantes</a:t>
            </a:r>
          </a:p>
          <a:p>
            <a:pPr lvl="0"/>
            <a:r>
              <a:rPr lang="es-MX" sz="2800" dirty="0"/>
              <a:t>Seguridad</a:t>
            </a:r>
          </a:p>
          <a:p>
            <a:pPr lvl="0"/>
            <a:r>
              <a:rPr lang="es-MX" sz="2800" dirty="0"/>
              <a:t>Persistencia de datos</a:t>
            </a:r>
          </a:p>
          <a:p>
            <a:pPr lvl="0"/>
            <a:r>
              <a:rPr lang="es-MX" sz="2800" dirty="0"/>
              <a:t>Conectividad con </a:t>
            </a:r>
            <a:r>
              <a:rPr lang="es-MX" sz="2800" dirty="0" smtClean="0"/>
              <a:t>servidor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2288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DEL ARTE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1872" y="3174274"/>
            <a:ext cx="3297065" cy="3005863"/>
          </a:xfrm>
        </p:spPr>
        <p:txBody>
          <a:bodyPr/>
          <a:lstStyle/>
          <a:p>
            <a:r>
              <a:rPr lang="es-MX" sz="2800" b="1" dirty="0"/>
              <a:t>Tec Celaya Alumnos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43" y="458017"/>
            <a:ext cx="35052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1872" y="2978331"/>
            <a:ext cx="3244814" cy="3201806"/>
          </a:xfrm>
        </p:spPr>
        <p:txBody>
          <a:bodyPr>
            <a:normAutofit/>
          </a:bodyPr>
          <a:lstStyle/>
          <a:p>
            <a:r>
              <a:rPr lang="es-MX" sz="2800" dirty="0" smtClean="0"/>
              <a:t>Gnosis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86" y="131988"/>
            <a:ext cx="3277281" cy="65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8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1872" y="3304903"/>
            <a:ext cx="3022745" cy="2875234"/>
          </a:xfrm>
        </p:spPr>
        <p:txBody>
          <a:bodyPr>
            <a:normAutofit/>
          </a:bodyPr>
          <a:lstStyle/>
          <a:p>
            <a:r>
              <a:rPr lang="es-MX" sz="2800" dirty="0" err="1" smtClean="0"/>
              <a:t>PotrosApp</a:t>
            </a:r>
            <a:endParaRPr lang="es-MX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87" y="142815"/>
            <a:ext cx="3304903" cy="65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5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1872" y="3174274"/>
            <a:ext cx="2643922" cy="3005863"/>
          </a:xfrm>
        </p:spPr>
        <p:txBody>
          <a:bodyPr>
            <a:normAutofit/>
          </a:bodyPr>
          <a:lstStyle/>
          <a:p>
            <a:r>
              <a:rPr lang="es-MX" sz="2800" dirty="0" smtClean="0"/>
              <a:t>Carnet Universitario UACH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28" y="131446"/>
            <a:ext cx="3729446" cy="662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APORTACIONES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MX" sz="2800" dirty="0"/>
              <a:t>Consultar calificaciones</a:t>
            </a:r>
          </a:p>
          <a:p>
            <a:pPr lvl="0"/>
            <a:r>
              <a:rPr lang="es-MX" sz="2800" dirty="0"/>
              <a:t>Reinscripciones</a:t>
            </a:r>
          </a:p>
          <a:p>
            <a:pPr lvl="0"/>
            <a:r>
              <a:rPr lang="es-MX" sz="2800" dirty="0"/>
              <a:t>Créditos complementarios</a:t>
            </a:r>
          </a:p>
          <a:p>
            <a:pPr lvl="0"/>
            <a:r>
              <a:rPr lang="es-MX" sz="2800" dirty="0"/>
              <a:t>Información personal</a:t>
            </a:r>
          </a:p>
          <a:p>
            <a:pPr lvl="0"/>
            <a:r>
              <a:rPr lang="es-MX" sz="2800" dirty="0"/>
              <a:t>Mapa del instituto</a:t>
            </a:r>
          </a:p>
          <a:p>
            <a:pPr lvl="0"/>
            <a:r>
              <a:rPr lang="es-MX" sz="2800" dirty="0"/>
              <a:t>Horario</a:t>
            </a:r>
          </a:p>
          <a:p>
            <a:pPr lvl="0"/>
            <a:r>
              <a:rPr lang="es-MX" sz="2800" dirty="0"/>
              <a:t>Sección de </a:t>
            </a:r>
            <a:r>
              <a:rPr lang="es-MX" sz="2800" dirty="0" smtClean="0"/>
              <a:t>notas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4380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Naranja amarill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60</TotalTime>
  <Words>165</Words>
  <Application>Microsoft Office PowerPoint</Application>
  <PresentationFormat>Panorámica</PresentationFormat>
  <Paragraphs>30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 2</vt:lpstr>
      <vt:lpstr>View</vt:lpstr>
      <vt:lpstr>MITEC</vt:lpstr>
      <vt:lpstr>DESCRIPCIÓN</vt:lpstr>
      <vt:lpstr>ALCANCES Y LIMITACIONES</vt:lpstr>
      <vt:lpstr>OBJETIVOS</vt:lpstr>
      <vt:lpstr>ESTADO DEL ARTE</vt:lpstr>
      <vt:lpstr>Presentación de PowerPoint</vt:lpstr>
      <vt:lpstr>Presentación de PowerPoint</vt:lpstr>
      <vt:lpstr>Presentación de PowerPoint</vt:lpstr>
      <vt:lpstr>APORTACIONES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MITEC</dc:title>
  <dc:creator>Cristian H</dc:creator>
  <cp:lastModifiedBy>Cristian H</cp:lastModifiedBy>
  <cp:revision>2</cp:revision>
  <dcterms:created xsi:type="dcterms:W3CDTF">2019-04-04T20:23:03Z</dcterms:created>
  <dcterms:modified xsi:type="dcterms:W3CDTF">2019-04-04T21:23:22Z</dcterms:modified>
</cp:coreProperties>
</file>