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4"/>
    <p:sldMasterId id="2147483709" r:id="rId5"/>
    <p:sldMasterId id="214748371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Anton"/>
      <p:regular r:id="rId20"/>
    </p:embeddedFont>
    <p:embeddedFont>
      <p:font typeface="Joti One"/>
      <p:regular r:id="rId21"/>
    </p:embeddedFont>
    <p:embeddedFont>
      <p:font typeface="BenchNine"/>
      <p:regular r:id="rId22"/>
      <p:bold r:id="rId23"/>
    </p:embeddedFont>
    <p:embeddedFont>
      <p:font typeface="Abel"/>
      <p:regular r:id="rId24"/>
    </p:embeddedFont>
    <p:embeddedFont>
      <p:font typeface="Roboto Condensed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ton-regular.fntdata"/><Relationship Id="rId22" Type="http://schemas.openxmlformats.org/officeDocument/2006/relationships/font" Target="fonts/BenchNine-regular.fntdata"/><Relationship Id="rId21" Type="http://schemas.openxmlformats.org/officeDocument/2006/relationships/font" Target="fonts/JotiOne-regular.fntdata"/><Relationship Id="rId24" Type="http://schemas.openxmlformats.org/officeDocument/2006/relationships/font" Target="fonts/Abel-regular.fntdata"/><Relationship Id="rId23" Type="http://schemas.openxmlformats.org/officeDocument/2006/relationships/font" Target="fonts/BenchNine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CondensedLight-bold.fntdata"/><Relationship Id="rId25" Type="http://schemas.openxmlformats.org/officeDocument/2006/relationships/font" Target="fonts/RobotoCondensedLight-regular.fntdata"/><Relationship Id="rId28" Type="http://schemas.openxmlformats.org/officeDocument/2006/relationships/font" Target="fonts/RobotoCondensedLight-boldItalic.fntdata"/><Relationship Id="rId27" Type="http://schemas.openxmlformats.org/officeDocument/2006/relationships/font" Target="fonts/RobotoCondensedLigh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7118e230e6_0_779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7118e230e6_0_779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7118e230e6_0_6460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7118e230e6_0_6460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711d13eda0_0_4415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711d13eda0_0_4415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7118e230e6_0_7219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7118e230e6_0_7219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7118e230e6_0_2197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7118e230e6_0_2197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711d13eda0_0_1941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711d13eda0_0_1941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711d13eda0_0_3152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711d13eda0_0_3152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7118e230e6_0_3403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7118e230e6_0_3403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7118e230e6_0_4629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7118e230e6_0_4629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7118e230e6_0_5857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7118e230e6_0_5857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7118e230e6_0_3987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7118e230e6_0_3987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711d13eda0_0_0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711d13eda0_0_0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890750" y="1877188"/>
            <a:ext cx="53625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i="0" sz="7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2903098" y="3036200"/>
            <a:ext cx="3337800" cy="3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54" name="Google Shape;54;p1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55" name="Google Shape;55;p1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" name="Google Shape;56;p13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57" name="Google Shape;57;p1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1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1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1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" name="Google Shape;61;p1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" name="Google Shape;63;p1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64" name="Google Shape;64;p1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1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1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" name="Google Shape;68;p1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1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75" name="Google Shape;75;p1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890750" y="1877188"/>
            <a:ext cx="53625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i="0" sz="7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2903098" y="3036200"/>
            <a:ext cx="3337800" cy="34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83" name="Google Shape;83;p15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84" name="Google Shape;84;p15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" name="Google Shape;86;p15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87" name="Google Shape;87;p15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1" name="Google Shape;91;p15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" name="Google Shape;93;p15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94" name="Google Shape;94;p15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" name="Google Shape;98;p15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15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 TITLE &amp; TEXT">
  <p:cSld name="CUSTOM_6_1_2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 flipH="1" rot="-5400000">
            <a:off x="5377923" y="1370853"/>
            <a:ext cx="5139950" cy="2392194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902400" y="1079600"/>
            <a:ext cx="7353900" cy="36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16"/>
          <p:cNvSpPr/>
          <p:nvPr/>
        </p:nvSpPr>
        <p:spPr>
          <a:xfrm rot="5400000">
            <a:off x="5868285" y="1867790"/>
            <a:ext cx="5145431" cy="1406000"/>
          </a:xfrm>
          <a:custGeom>
            <a:rect b="b" l="l" r="r" t="t"/>
            <a:pathLst>
              <a:path extrusionOk="0" h="7383" w="27019">
                <a:moveTo>
                  <a:pt x="0" y="0"/>
                </a:moveTo>
                <a:lnTo>
                  <a:pt x="0" y="1912"/>
                </a:lnTo>
                <a:cubicBezTo>
                  <a:pt x="56" y="1916"/>
                  <a:pt x="109" y="1916"/>
                  <a:pt x="165" y="1919"/>
                </a:cubicBezTo>
                <a:cubicBezTo>
                  <a:pt x="6629" y="2682"/>
                  <a:pt x="10154" y="6895"/>
                  <a:pt x="16622" y="7333"/>
                </a:cubicBezTo>
                <a:cubicBezTo>
                  <a:pt x="17122" y="7366"/>
                  <a:pt x="17613" y="7382"/>
                  <a:pt x="18093" y="7382"/>
                </a:cubicBezTo>
                <a:cubicBezTo>
                  <a:pt x="21515" y="7382"/>
                  <a:pt x="24439" y="6566"/>
                  <a:pt x="27018" y="5266"/>
                </a:cubicBezTo>
                <a:lnTo>
                  <a:pt x="27018" y="0"/>
                </a:ln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12" name="Google Shape;112;p16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13" name="Google Shape;113;p16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16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" name="Google Shape;123;p16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24" name="Google Shape;124;p16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6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6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6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8" name="Google Shape;128;p16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1">
  <p:cSld name="OBJECT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 rot="-5400000">
            <a:off x="5377923" y="1377433"/>
            <a:ext cx="5139950" cy="2392194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flipH="1" rot="5400000">
            <a:off x="5868285" y="1866690"/>
            <a:ext cx="5145431" cy="1406000"/>
          </a:xfrm>
          <a:custGeom>
            <a:rect b="b" l="l" r="r" t="t"/>
            <a:pathLst>
              <a:path extrusionOk="0" h="7383" w="27019">
                <a:moveTo>
                  <a:pt x="0" y="0"/>
                </a:moveTo>
                <a:lnTo>
                  <a:pt x="0" y="1912"/>
                </a:lnTo>
                <a:cubicBezTo>
                  <a:pt x="56" y="1916"/>
                  <a:pt x="109" y="1916"/>
                  <a:pt x="165" y="1919"/>
                </a:cubicBezTo>
                <a:cubicBezTo>
                  <a:pt x="6629" y="2682"/>
                  <a:pt x="10154" y="6895"/>
                  <a:pt x="16622" y="7333"/>
                </a:cubicBezTo>
                <a:cubicBezTo>
                  <a:pt x="17122" y="7366"/>
                  <a:pt x="17613" y="7382"/>
                  <a:pt x="18093" y="7382"/>
                </a:cubicBezTo>
                <a:cubicBezTo>
                  <a:pt x="21515" y="7382"/>
                  <a:pt x="24439" y="6566"/>
                  <a:pt x="27018" y="5266"/>
                </a:cubicBezTo>
                <a:lnTo>
                  <a:pt x="27018" y="0"/>
                </a:ln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5387775" y="1917800"/>
            <a:ext cx="28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4907150" y="2950825"/>
            <a:ext cx="3349200" cy="4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136" name="Google Shape;136;p17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37" name="Google Shape;137;p17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17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41" name="Google Shape;141;p17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" name="Google Shape;148;p17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49" name="Google Shape;149;p17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7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7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7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3" name="Google Shape;153;p17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54" name="Google Shape;154;p17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7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7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7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8" name="Google Shape;158;p17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Blank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3"/>
            <a:ext cx="9144000" cy="5143507"/>
          </a:xfrm>
          <a:custGeom>
            <a:rect b="b" l="l" r="r" t="t"/>
            <a:pathLst>
              <a:path extrusionOk="0" h="27519" w="68113">
                <a:moveTo>
                  <a:pt x="0" y="1"/>
                </a:moveTo>
                <a:lnTo>
                  <a:pt x="0" y="21409"/>
                </a:lnTo>
                <a:lnTo>
                  <a:pt x="0" y="27519"/>
                </a:lnTo>
                <a:lnTo>
                  <a:pt x="68113" y="27519"/>
                </a:lnTo>
                <a:lnTo>
                  <a:pt x="68113" y="24511"/>
                </a:lnTo>
                <a:cubicBezTo>
                  <a:pt x="65538" y="24572"/>
                  <a:pt x="62864" y="24606"/>
                  <a:pt x="60153" y="24606"/>
                </a:cubicBezTo>
                <a:cubicBezTo>
                  <a:pt x="51114" y="24606"/>
                  <a:pt x="41655" y="24222"/>
                  <a:pt x="34056" y="23142"/>
                </a:cubicBezTo>
                <a:cubicBezTo>
                  <a:pt x="24203" y="21741"/>
                  <a:pt x="14794" y="18184"/>
                  <a:pt x="8866" y="12896"/>
                </a:cubicBezTo>
                <a:cubicBezTo>
                  <a:pt x="4549" y="9041"/>
                  <a:pt x="1632" y="4644"/>
                  <a:pt x="0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902400" y="2984400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i="0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1933225" y="2131725"/>
            <a:ext cx="52776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164" name="Google Shape;164;p18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65" name="Google Shape;165;p18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66" name="Google Shape;166;p18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8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69" name="Google Shape;169;p18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8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6" name="Google Shape;176;p18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77" name="Google Shape;177;p1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1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" name="Google Shape;181;p18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82" name="Google Shape;182;p1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6" name="Google Shape;186;p18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Title and Content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 flipH="1">
            <a:off x="0" y="-3"/>
            <a:ext cx="9144000" cy="5143507"/>
          </a:xfrm>
          <a:custGeom>
            <a:rect b="b" l="l" r="r" t="t"/>
            <a:pathLst>
              <a:path extrusionOk="0" h="27519" w="68113">
                <a:moveTo>
                  <a:pt x="0" y="1"/>
                </a:moveTo>
                <a:lnTo>
                  <a:pt x="0" y="21409"/>
                </a:lnTo>
                <a:lnTo>
                  <a:pt x="0" y="27519"/>
                </a:lnTo>
                <a:lnTo>
                  <a:pt x="68113" y="27519"/>
                </a:lnTo>
                <a:lnTo>
                  <a:pt x="68113" y="24511"/>
                </a:lnTo>
                <a:cubicBezTo>
                  <a:pt x="65538" y="24572"/>
                  <a:pt x="62864" y="24606"/>
                  <a:pt x="60153" y="24606"/>
                </a:cubicBezTo>
                <a:cubicBezTo>
                  <a:pt x="51114" y="24606"/>
                  <a:pt x="41655" y="24222"/>
                  <a:pt x="34056" y="23142"/>
                </a:cubicBezTo>
                <a:cubicBezTo>
                  <a:pt x="24203" y="21741"/>
                  <a:pt x="14794" y="18184"/>
                  <a:pt x="8866" y="12896"/>
                </a:cubicBezTo>
                <a:cubicBezTo>
                  <a:pt x="4549" y="9041"/>
                  <a:pt x="1632" y="4644"/>
                  <a:pt x="0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546200" y="1587425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2672984" y="2008913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idx="2" type="title"/>
          </p:nvPr>
        </p:nvSpPr>
        <p:spPr>
          <a:xfrm>
            <a:off x="4784281" y="1587400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3" name="Google Shape;193;p19"/>
          <p:cNvSpPr txBox="1"/>
          <p:nvPr>
            <p:ph idx="3" type="subTitle"/>
          </p:nvPr>
        </p:nvSpPr>
        <p:spPr>
          <a:xfrm>
            <a:off x="4784269" y="2008913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19"/>
          <p:cNvSpPr txBox="1"/>
          <p:nvPr>
            <p:ph idx="4" type="title"/>
          </p:nvPr>
        </p:nvSpPr>
        <p:spPr>
          <a:xfrm>
            <a:off x="4784281" y="3110127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5" name="Google Shape;195;p19"/>
          <p:cNvSpPr txBox="1"/>
          <p:nvPr>
            <p:ph idx="5" type="subTitle"/>
          </p:nvPr>
        </p:nvSpPr>
        <p:spPr>
          <a:xfrm>
            <a:off x="4784269" y="3531638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hasCustomPrompt="1" idx="6" type="title"/>
          </p:nvPr>
        </p:nvSpPr>
        <p:spPr>
          <a:xfrm>
            <a:off x="2382125" y="1108013"/>
            <a:ext cx="19776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7" name="Google Shape;197;p19"/>
          <p:cNvSpPr txBox="1"/>
          <p:nvPr>
            <p:ph hasCustomPrompt="1" idx="7" type="title"/>
          </p:nvPr>
        </p:nvSpPr>
        <p:spPr>
          <a:xfrm>
            <a:off x="4784269" y="1108013"/>
            <a:ext cx="19776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8" name="Google Shape;198;p19"/>
          <p:cNvSpPr txBox="1"/>
          <p:nvPr>
            <p:ph hasCustomPrompt="1" idx="8" type="title"/>
          </p:nvPr>
        </p:nvSpPr>
        <p:spPr>
          <a:xfrm>
            <a:off x="4784275" y="2630750"/>
            <a:ext cx="19776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D2C"/>
              </a:buClr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9" name="Google Shape;199;p19"/>
          <p:cNvSpPr txBox="1"/>
          <p:nvPr>
            <p:ph idx="9" type="title"/>
          </p:nvPr>
        </p:nvSpPr>
        <p:spPr>
          <a:xfrm>
            <a:off x="546200" y="3110150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0" name="Google Shape;200;p19"/>
          <p:cNvSpPr txBox="1"/>
          <p:nvPr>
            <p:ph idx="13" type="subTitle"/>
          </p:nvPr>
        </p:nvSpPr>
        <p:spPr>
          <a:xfrm>
            <a:off x="2672984" y="3531638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hasCustomPrompt="1" idx="14" type="title"/>
          </p:nvPr>
        </p:nvSpPr>
        <p:spPr>
          <a:xfrm>
            <a:off x="2382125" y="2630738"/>
            <a:ext cx="19776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202" name="Google Shape;202;p19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203" name="Google Shape;203;p19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04" name="Google Shape;204;p19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9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207" name="Google Shape;207;p19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4" name="Google Shape;214;p19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15" name="Google Shape;215;p19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9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9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9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9" name="Google Shape;219;p19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220" name="Google Shape;220;p19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9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19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19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4" name="Google Shape;224;p19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DESIGN ">
  <p:cSld name="Two Content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/>
          <p:nvPr/>
        </p:nvSpPr>
        <p:spPr>
          <a:xfrm flipH="1" rot="5400000">
            <a:off x="-990735" y="914290"/>
            <a:ext cx="5219939" cy="3238482"/>
          </a:xfrm>
          <a:custGeom>
            <a:rect b="b" l="l" r="r" t="t"/>
            <a:pathLst>
              <a:path extrusionOk="0" h="22208" w="32988">
                <a:moveTo>
                  <a:pt x="13225" y="0"/>
                </a:moveTo>
                <a:cubicBezTo>
                  <a:pt x="9134" y="0"/>
                  <a:pt x="4619" y="1489"/>
                  <a:pt x="1" y="5059"/>
                </a:cubicBezTo>
                <a:lnTo>
                  <a:pt x="1" y="7896"/>
                </a:lnTo>
                <a:lnTo>
                  <a:pt x="1" y="22207"/>
                </a:lnTo>
                <a:lnTo>
                  <a:pt x="32582" y="22207"/>
                </a:lnTo>
                <a:cubicBezTo>
                  <a:pt x="32988" y="15972"/>
                  <a:pt x="30244" y="9331"/>
                  <a:pt x="25567" y="5059"/>
                </a:cubicBezTo>
                <a:cubicBezTo>
                  <a:pt x="23509" y="3095"/>
                  <a:pt x="21171" y="1661"/>
                  <a:pt x="18552" y="881"/>
                </a:cubicBezTo>
                <a:cubicBezTo>
                  <a:pt x="16886" y="313"/>
                  <a:pt x="15100" y="0"/>
                  <a:pt x="13225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>
            <p:ph type="title"/>
          </p:nvPr>
        </p:nvSpPr>
        <p:spPr>
          <a:xfrm>
            <a:off x="4890726" y="1453613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4800"/>
              <a:buNone/>
              <a:defRPr i="0"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1" type="subTitle"/>
          </p:nvPr>
        </p:nvSpPr>
        <p:spPr>
          <a:xfrm>
            <a:off x="5111826" y="3858650"/>
            <a:ext cx="31488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231" name="Google Shape;231;p20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32" name="Google Shape;232;p20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0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0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235" name="Google Shape;235;p20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0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2" name="Google Shape;242;p20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43" name="Google Shape;243;p20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0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0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0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7" name="Google Shape;247;p20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248" name="Google Shape;248;p20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0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0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0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2" name="Google Shape;252;p20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0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2">
  <p:cSld name="Title Slide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914400" y="1213375"/>
            <a:ext cx="36927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6" name="Google Shape;256;p21"/>
          <p:cNvSpPr txBox="1"/>
          <p:nvPr>
            <p:ph idx="1" type="subTitle"/>
          </p:nvPr>
        </p:nvSpPr>
        <p:spPr>
          <a:xfrm>
            <a:off x="914400" y="2579800"/>
            <a:ext cx="38763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57" name="Google Shape;257;p21"/>
          <p:cNvSpPr/>
          <p:nvPr/>
        </p:nvSpPr>
        <p:spPr>
          <a:xfrm rot="-5400000">
            <a:off x="5497454" y="1496896"/>
            <a:ext cx="5148249" cy="2144958"/>
          </a:xfrm>
          <a:custGeom>
            <a:rect b="b" l="l" r="r" t="t"/>
            <a:pathLst>
              <a:path extrusionOk="0" h="53968" w="129532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 flipH="1">
            <a:off x="7210402" y="3880550"/>
            <a:ext cx="1933598" cy="1262955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150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1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260" name="Google Shape;260;p21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61" name="Google Shape;261;p21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21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264" name="Google Shape;264;p21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1" name="Google Shape;271;p21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72" name="Google Shape;272;p21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1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1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1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6" name="Google Shape;276;p21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277" name="Google Shape;277;p21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1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1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1" name="Google Shape;281;p21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285" name="Google Shape;285;p22"/>
          <p:cNvSpPr txBox="1"/>
          <p:nvPr>
            <p:ph idx="1" type="subTitle"/>
          </p:nvPr>
        </p:nvSpPr>
        <p:spPr>
          <a:xfrm>
            <a:off x="1334125" y="3186925"/>
            <a:ext cx="2899200" cy="10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86" name="Google Shape;286;p22"/>
          <p:cNvSpPr txBox="1"/>
          <p:nvPr>
            <p:ph idx="2"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287" name="Google Shape;287;p22"/>
          <p:cNvSpPr txBox="1"/>
          <p:nvPr>
            <p:ph idx="3" type="subTitle"/>
          </p:nvPr>
        </p:nvSpPr>
        <p:spPr>
          <a:xfrm>
            <a:off x="4910700" y="3186925"/>
            <a:ext cx="2899200" cy="10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88" name="Google Shape;288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grpSp>
        <p:nvGrpSpPr>
          <p:cNvPr id="289" name="Google Shape;289;p22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290" name="Google Shape;290;p2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91" name="Google Shape;291;p2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22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294" name="Google Shape;294;p22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2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2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2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22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302" name="Google Shape;302;p2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6" name="Google Shape;306;p22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2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8" name="Google Shape;308;p22"/>
          <p:cNvSpPr/>
          <p:nvPr/>
        </p:nvSpPr>
        <p:spPr>
          <a:xfrm rot="5400000">
            <a:off x="-1501646" y="1496896"/>
            <a:ext cx="5148249" cy="2144958"/>
          </a:xfrm>
          <a:custGeom>
            <a:rect b="b" l="l" r="r" t="t"/>
            <a:pathLst>
              <a:path extrusionOk="0" h="53968" w="129532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 flipH="1" rot="5400000">
            <a:off x="-189187" y="4241712"/>
            <a:ext cx="1090986" cy="712592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15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 rot="10800000">
            <a:off x="8053013" y="12"/>
            <a:ext cx="1090986" cy="712592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15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313" name="Google Shape;313;p23"/>
          <p:cNvSpPr txBox="1"/>
          <p:nvPr>
            <p:ph idx="1" type="subTitle"/>
          </p:nvPr>
        </p:nvSpPr>
        <p:spPr>
          <a:xfrm>
            <a:off x="1199400" y="3340500"/>
            <a:ext cx="19476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4" name="Google Shape;314;p23"/>
          <p:cNvSpPr txBox="1"/>
          <p:nvPr>
            <p:ph idx="2" type="title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3" type="subTitle"/>
          </p:nvPr>
        </p:nvSpPr>
        <p:spPr>
          <a:xfrm>
            <a:off x="3598600" y="3340500"/>
            <a:ext cx="19476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6" name="Google Shape;316;p23"/>
          <p:cNvSpPr txBox="1"/>
          <p:nvPr>
            <p:ph idx="4" type="title"/>
          </p:nvPr>
        </p:nvSpPr>
        <p:spPr>
          <a:xfrm>
            <a:off x="6052401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317" name="Google Shape;317;p23"/>
          <p:cNvSpPr txBox="1"/>
          <p:nvPr>
            <p:ph idx="5" type="subTitle"/>
          </p:nvPr>
        </p:nvSpPr>
        <p:spPr>
          <a:xfrm>
            <a:off x="5999300" y="3340500"/>
            <a:ext cx="19476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grpSp>
        <p:nvGrpSpPr>
          <p:cNvPr id="318" name="Google Shape;318;p2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319" name="Google Shape;319;p2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320" name="Google Shape;320;p2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2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323" name="Google Shape;323;p2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0" name="Google Shape;330;p2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331" name="Google Shape;331;p2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5" name="Google Shape;335;p2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7" name="Google Shape;337;p23"/>
          <p:cNvSpPr txBox="1"/>
          <p:nvPr>
            <p:ph idx="6"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38" name="Google Shape;338;p23"/>
          <p:cNvSpPr/>
          <p:nvPr/>
        </p:nvSpPr>
        <p:spPr>
          <a:xfrm flipH="1" rot="10800000">
            <a:off x="-12" y="12"/>
            <a:ext cx="1090986" cy="712592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15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3">
  <p:cSld name="CUSTOM_12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24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sp>
          <p:nvSpPr>
            <p:cNvPr id="341" name="Google Shape;341;p24"/>
            <p:cNvSpPr/>
            <p:nvPr/>
          </p:nvSpPr>
          <p:spPr>
            <a:xfrm>
              <a:off x="1228975" y="762900"/>
              <a:ext cx="178500" cy="178500"/>
            </a:xfrm>
            <a:prstGeom prst="mathPlus">
              <a:avLst>
                <a:gd fmla="val 23520" name="adj1"/>
              </a:avLst>
            </a:prstGeom>
            <a:solidFill>
              <a:srgbClr val="DE4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8322175" y="2667050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cap="flat" cmpd="sng" w="19050">
              <a:solidFill>
                <a:srgbClr val="FFA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1139575" y="3369900"/>
              <a:ext cx="89400" cy="89400"/>
            </a:xfrm>
            <a:prstGeom prst="ellipse">
              <a:avLst/>
            </a:prstGeom>
            <a:noFill/>
            <a:ln cap="flat" cmpd="sng" w="19050">
              <a:solidFill>
                <a:srgbClr val="DE4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022100" y="260050"/>
              <a:ext cx="89400" cy="894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24"/>
            <p:cNvGrpSpPr/>
            <p:nvPr/>
          </p:nvGrpSpPr>
          <p:grpSpPr>
            <a:xfrm>
              <a:off x="7773925" y="2086963"/>
              <a:ext cx="281610" cy="89409"/>
              <a:chOff x="2979400" y="3139200"/>
              <a:chExt cx="281610" cy="89409"/>
            </a:xfrm>
          </p:grpSpPr>
          <p:sp>
            <p:nvSpPr>
              <p:cNvPr id="349" name="Google Shape;349;p24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rect b="b" l="l" r="r" t="t"/>
                <a:pathLst>
                  <a:path extrusionOk="0" h="12345" w="8209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3" name="Google Shape;353;p24"/>
            <p:cNvSpPr/>
            <p:nvPr/>
          </p:nvSpPr>
          <p:spPr>
            <a:xfrm>
              <a:off x="8129025" y="3773000"/>
              <a:ext cx="38400" cy="38400"/>
            </a:xfrm>
            <a:prstGeom prst="ellipse">
              <a:avLst/>
            </a:prstGeom>
            <a:solidFill>
              <a:srgbClr val="FFA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6418000" y="4500575"/>
              <a:ext cx="89400" cy="89400"/>
            </a:xfrm>
            <a:prstGeom prst="mathPlus">
              <a:avLst>
                <a:gd fmla="val 23520" name="adj1"/>
              </a:avLst>
            </a:prstGeom>
            <a:solidFill>
              <a:srgbClr val="FFA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4"/>
          <p:cNvSpPr txBox="1"/>
          <p:nvPr>
            <p:ph type="title"/>
          </p:nvPr>
        </p:nvSpPr>
        <p:spPr>
          <a:xfrm flipH="1">
            <a:off x="4134650" y="2299175"/>
            <a:ext cx="4121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56" name="Google Shape;356;p24"/>
          <p:cNvSpPr txBox="1"/>
          <p:nvPr>
            <p:ph idx="1" type="subTitle"/>
          </p:nvPr>
        </p:nvSpPr>
        <p:spPr>
          <a:xfrm flipH="1">
            <a:off x="4670750" y="3083225"/>
            <a:ext cx="3585600" cy="6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6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767100" y="1742800"/>
            <a:ext cx="7609800" cy="17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000"/>
            </a:lvl9pPr>
          </a:lstStyle>
          <a:p/>
        </p:txBody>
      </p:sp>
      <p:grpSp>
        <p:nvGrpSpPr>
          <p:cNvPr id="359" name="Google Shape;359;p25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sp>
          <p:nvSpPr>
            <p:cNvPr id="360" name="Google Shape;360;p25"/>
            <p:cNvSpPr/>
            <p:nvPr/>
          </p:nvSpPr>
          <p:spPr>
            <a:xfrm>
              <a:off x="4398288" y="3349600"/>
              <a:ext cx="178500" cy="178500"/>
            </a:xfrm>
            <a:prstGeom prst="mathPlus">
              <a:avLst>
                <a:gd fmla="val 23520" name="adj1"/>
              </a:avLst>
            </a:prstGeom>
            <a:solidFill>
              <a:srgbClr val="FFB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8322175" y="2667050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1273525" y="4325025"/>
              <a:ext cx="89400" cy="894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5022100" y="260050"/>
              <a:ext cx="89400" cy="894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25"/>
            <p:cNvGrpSpPr/>
            <p:nvPr/>
          </p:nvGrpSpPr>
          <p:grpSpPr>
            <a:xfrm>
              <a:off x="4137400" y="2129413"/>
              <a:ext cx="281610" cy="89409"/>
              <a:chOff x="-657125" y="3181650"/>
              <a:chExt cx="281610" cy="89409"/>
            </a:xfrm>
          </p:grpSpPr>
          <p:sp>
            <p:nvSpPr>
              <p:cNvPr id="368" name="Google Shape;368;p25"/>
              <p:cNvSpPr/>
              <p:nvPr/>
            </p:nvSpPr>
            <p:spPr>
              <a:xfrm>
                <a:off x="-657125" y="318165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-583056" y="3181650"/>
                <a:ext cx="59454" cy="89409"/>
              </a:xfrm>
              <a:custGeom>
                <a:rect b="b" l="l" r="r" t="t"/>
                <a:pathLst>
                  <a:path extrusionOk="0" h="12345" w="8209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-509037" y="318165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-434990" y="318165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2" name="Google Shape;372;p25"/>
            <p:cNvSpPr/>
            <p:nvPr/>
          </p:nvSpPr>
          <p:spPr>
            <a:xfrm>
              <a:off x="8129025" y="3773000"/>
              <a:ext cx="38400" cy="38400"/>
            </a:xfrm>
            <a:prstGeom prst="ellipse">
              <a:avLst/>
            </a:prstGeom>
            <a:solidFill>
              <a:srgbClr val="FFB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6418000" y="4500575"/>
              <a:ext cx="89400" cy="89400"/>
            </a:xfrm>
            <a:prstGeom prst="mathPlus">
              <a:avLst>
                <a:gd fmla="val 23520" name="adj1"/>
              </a:avLst>
            </a:prstGeom>
            <a:solidFill>
              <a:srgbClr val="FFB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">
  <p:cSld name="CUSTOM_8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6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376" name="Google Shape;376;p26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377" name="Google Shape;377;p26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26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380" name="Google Shape;380;p26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6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6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FFAD2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FFAD2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7" name="Google Shape;387;p26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388" name="Google Shape;388;p26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6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2" name="Google Shape;392;p26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4" name="Google Shape;394;p26"/>
          <p:cNvSpPr txBox="1"/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TEXT  ">
  <p:cSld name="CUSTOM_6_1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idx="1" type="subTitle"/>
          </p:nvPr>
        </p:nvSpPr>
        <p:spPr>
          <a:xfrm>
            <a:off x="2895550" y="2995475"/>
            <a:ext cx="34224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97" name="Google Shape;397;p27"/>
          <p:cNvSpPr txBox="1"/>
          <p:nvPr>
            <p:ph hasCustomPrompt="1" type="title"/>
          </p:nvPr>
        </p:nvSpPr>
        <p:spPr>
          <a:xfrm>
            <a:off x="1715275" y="1787250"/>
            <a:ext cx="5713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7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98" name="Google Shape;398;p27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399" name="Google Shape;399;p27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400" name="Google Shape;400;p27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" name="Google Shape;402;p27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403" name="Google Shape;403;p27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FFAD2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FFAD2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0" name="Google Shape;410;p27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411" name="Google Shape;411;p27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7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27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27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5" name="Google Shape;415;p27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416" name="Google Shape;416;p27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7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7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7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0" name="Google Shape;420;p27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TEXT ">
  <p:cSld name="CUSTOM_5_1_1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idx="1" type="subTitle"/>
          </p:nvPr>
        </p:nvSpPr>
        <p:spPr>
          <a:xfrm>
            <a:off x="2827350" y="1638000"/>
            <a:ext cx="34893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24" name="Google Shape;424;p28"/>
          <p:cNvSpPr txBox="1"/>
          <p:nvPr>
            <p:ph idx="2" type="subTitle"/>
          </p:nvPr>
        </p:nvSpPr>
        <p:spPr>
          <a:xfrm>
            <a:off x="2827350" y="2833794"/>
            <a:ext cx="34893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25" name="Google Shape;425;p28"/>
          <p:cNvSpPr txBox="1"/>
          <p:nvPr>
            <p:ph idx="3" type="subTitle"/>
          </p:nvPr>
        </p:nvSpPr>
        <p:spPr>
          <a:xfrm>
            <a:off x="2827350" y="4031325"/>
            <a:ext cx="34893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26" name="Google Shape;426;p28"/>
          <p:cNvSpPr txBox="1"/>
          <p:nvPr>
            <p:ph hasCustomPrompt="1" type="title"/>
          </p:nvPr>
        </p:nvSpPr>
        <p:spPr>
          <a:xfrm>
            <a:off x="2827350" y="940200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27" name="Google Shape;427;p28"/>
          <p:cNvSpPr txBox="1"/>
          <p:nvPr>
            <p:ph hasCustomPrompt="1" idx="4" type="title"/>
          </p:nvPr>
        </p:nvSpPr>
        <p:spPr>
          <a:xfrm>
            <a:off x="2827350" y="2151873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28" name="Google Shape;428;p28"/>
          <p:cNvSpPr txBox="1"/>
          <p:nvPr>
            <p:ph hasCustomPrompt="1" idx="5" type="title"/>
          </p:nvPr>
        </p:nvSpPr>
        <p:spPr>
          <a:xfrm>
            <a:off x="2827350" y="3347674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429" name="Google Shape;429;p28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430" name="Google Shape;430;p28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431" name="Google Shape;431;p28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28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434" name="Google Shape;434;p28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8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1" name="Google Shape;441;p28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442" name="Google Shape;442;p2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2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6" name="Google Shape;446;p28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447" name="Google Shape;447;p2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2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2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1" name="Google Shape;451;p28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Two Content_1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9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sp>
          <p:nvSpPr>
            <p:cNvPr id="455" name="Google Shape;455;p29"/>
            <p:cNvSpPr/>
            <p:nvPr/>
          </p:nvSpPr>
          <p:spPr>
            <a:xfrm>
              <a:off x="1228975" y="762900"/>
              <a:ext cx="178500" cy="178500"/>
            </a:xfrm>
            <a:prstGeom prst="mathPlus">
              <a:avLst>
                <a:gd fmla="val 23520" name="adj1"/>
              </a:avLst>
            </a:prstGeom>
            <a:solidFill>
              <a:srgbClr val="DE4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8322175" y="2667050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cap="flat" cmpd="sng" w="19050">
              <a:solidFill>
                <a:srgbClr val="DE4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139575" y="3369900"/>
              <a:ext cx="89400" cy="89400"/>
            </a:xfrm>
            <a:prstGeom prst="ellipse">
              <a:avLst/>
            </a:prstGeom>
            <a:noFill/>
            <a:ln cap="flat" cmpd="sng" w="19050">
              <a:solidFill>
                <a:srgbClr val="DE4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5022100" y="260050"/>
              <a:ext cx="89400" cy="894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29"/>
            <p:cNvGrpSpPr/>
            <p:nvPr/>
          </p:nvGrpSpPr>
          <p:grpSpPr>
            <a:xfrm>
              <a:off x="7773925" y="2086963"/>
              <a:ext cx="281610" cy="89409"/>
              <a:chOff x="2979400" y="3139200"/>
              <a:chExt cx="281610" cy="89409"/>
            </a:xfrm>
          </p:grpSpPr>
          <p:sp>
            <p:nvSpPr>
              <p:cNvPr id="463" name="Google Shape;463;p29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rect b="b" l="l" r="r" t="t"/>
                <a:pathLst>
                  <a:path extrusionOk="0" h="12345" w="8209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7" name="Google Shape;467;p29"/>
            <p:cNvSpPr/>
            <p:nvPr/>
          </p:nvSpPr>
          <p:spPr>
            <a:xfrm>
              <a:off x="8129025" y="3773000"/>
              <a:ext cx="38400" cy="38400"/>
            </a:xfrm>
            <a:prstGeom prst="ellipse">
              <a:avLst/>
            </a:prstGeom>
            <a:solidFill>
              <a:srgbClr val="DE4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6418000" y="4500575"/>
              <a:ext cx="89400" cy="89400"/>
            </a:xfrm>
            <a:prstGeom prst="mathPlus">
              <a:avLst>
                <a:gd fmla="val 23520" name="adj1"/>
              </a:avLst>
            </a:prstGeom>
            <a:solidFill>
              <a:srgbClr val="DE4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9"/>
          <p:cNvSpPr txBox="1"/>
          <p:nvPr>
            <p:ph type="title"/>
          </p:nvPr>
        </p:nvSpPr>
        <p:spPr>
          <a:xfrm>
            <a:off x="10491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70" name="Google Shape;470;p29"/>
          <p:cNvSpPr txBox="1"/>
          <p:nvPr>
            <p:ph idx="1" type="subTitle"/>
          </p:nvPr>
        </p:nvSpPr>
        <p:spPr>
          <a:xfrm>
            <a:off x="902400" y="2196950"/>
            <a:ext cx="21348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71" name="Google Shape;471;p29"/>
          <p:cNvSpPr txBox="1"/>
          <p:nvPr>
            <p:ph idx="2" type="title"/>
          </p:nvPr>
        </p:nvSpPr>
        <p:spPr>
          <a:xfrm>
            <a:off x="6253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72" name="Google Shape;472;p29"/>
          <p:cNvSpPr txBox="1"/>
          <p:nvPr>
            <p:ph idx="3" type="subTitle"/>
          </p:nvPr>
        </p:nvSpPr>
        <p:spPr>
          <a:xfrm>
            <a:off x="6108126" y="2196950"/>
            <a:ext cx="21333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73" name="Google Shape;473;p29"/>
          <p:cNvSpPr txBox="1"/>
          <p:nvPr>
            <p:ph idx="4" type="title"/>
          </p:nvPr>
        </p:nvSpPr>
        <p:spPr>
          <a:xfrm>
            <a:off x="3652613" y="35423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74" name="Google Shape;474;p29"/>
          <p:cNvSpPr txBox="1"/>
          <p:nvPr>
            <p:ph idx="5" type="subTitle"/>
          </p:nvPr>
        </p:nvSpPr>
        <p:spPr>
          <a:xfrm>
            <a:off x="3505037" y="3990750"/>
            <a:ext cx="21348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75" name="Google Shape;475;p29"/>
          <p:cNvSpPr txBox="1"/>
          <p:nvPr>
            <p:ph idx="6" type="title"/>
          </p:nvPr>
        </p:nvSpPr>
        <p:spPr>
          <a:xfrm>
            <a:off x="3651738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76" name="Google Shape;476;p29"/>
          <p:cNvSpPr txBox="1"/>
          <p:nvPr>
            <p:ph idx="7" type="subTitle"/>
          </p:nvPr>
        </p:nvSpPr>
        <p:spPr>
          <a:xfrm>
            <a:off x="3505037" y="2196950"/>
            <a:ext cx="21348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77" name="Google Shape;477;p29"/>
          <p:cNvSpPr txBox="1"/>
          <p:nvPr>
            <p:ph idx="8" type="title"/>
          </p:nvPr>
        </p:nvSpPr>
        <p:spPr>
          <a:xfrm>
            <a:off x="1048688" y="35423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78" name="Google Shape;478;p29"/>
          <p:cNvSpPr txBox="1"/>
          <p:nvPr>
            <p:ph idx="9" type="subTitle"/>
          </p:nvPr>
        </p:nvSpPr>
        <p:spPr>
          <a:xfrm>
            <a:off x="901925" y="3990750"/>
            <a:ext cx="21348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79" name="Google Shape;479;p29"/>
          <p:cNvSpPr txBox="1"/>
          <p:nvPr>
            <p:ph idx="13" type="title"/>
          </p:nvPr>
        </p:nvSpPr>
        <p:spPr>
          <a:xfrm>
            <a:off x="6452100" y="3542325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80" name="Google Shape;480;p29"/>
          <p:cNvSpPr txBox="1"/>
          <p:nvPr>
            <p:ph idx="14" type="subTitle"/>
          </p:nvPr>
        </p:nvSpPr>
        <p:spPr>
          <a:xfrm>
            <a:off x="6109618" y="3990750"/>
            <a:ext cx="21333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81" name="Google Shape;481;p29"/>
          <p:cNvSpPr txBox="1"/>
          <p:nvPr>
            <p:ph idx="15" type="title"/>
          </p:nvPr>
        </p:nvSpPr>
        <p:spPr>
          <a:xfrm>
            <a:off x="1463925" y="2891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4">
  <p:cSld name="CUSTOM_11_2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 txBox="1"/>
          <p:nvPr>
            <p:ph type="title"/>
          </p:nvPr>
        </p:nvSpPr>
        <p:spPr>
          <a:xfrm>
            <a:off x="902401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4" name="Google Shape;484;p30"/>
          <p:cNvSpPr txBox="1"/>
          <p:nvPr>
            <p:ph idx="1" type="subTitle"/>
          </p:nvPr>
        </p:nvSpPr>
        <p:spPr>
          <a:xfrm>
            <a:off x="902400" y="2884164"/>
            <a:ext cx="1572600" cy="8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85" name="Google Shape;485;p30"/>
          <p:cNvSpPr/>
          <p:nvPr/>
        </p:nvSpPr>
        <p:spPr>
          <a:xfrm flipH="1" rot="-5400000">
            <a:off x="5377923" y="1370853"/>
            <a:ext cx="5139950" cy="2392194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 rot="5400000">
            <a:off x="5868285" y="1867790"/>
            <a:ext cx="5145431" cy="1406000"/>
          </a:xfrm>
          <a:custGeom>
            <a:rect b="b" l="l" r="r" t="t"/>
            <a:pathLst>
              <a:path extrusionOk="0" h="7383" w="27019">
                <a:moveTo>
                  <a:pt x="0" y="0"/>
                </a:moveTo>
                <a:lnTo>
                  <a:pt x="0" y="1912"/>
                </a:lnTo>
                <a:cubicBezTo>
                  <a:pt x="56" y="1916"/>
                  <a:pt x="109" y="1916"/>
                  <a:pt x="165" y="1919"/>
                </a:cubicBezTo>
                <a:cubicBezTo>
                  <a:pt x="6629" y="2682"/>
                  <a:pt x="10154" y="6895"/>
                  <a:pt x="16622" y="7333"/>
                </a:cubicBezTo>
                <a:cubicBezTo>
                  <a:pt x="17122" y="7366"/>
                  <a:pt x="17613" y="7382"/>
                  <a:pt x="18093" y="7382"/>
                </a:cubicBezTo>
                <a:cubicBezTo>
                  <a:pt x="21515" y="7382"/>
                  <a:pt x="24439" y="6566"/>
                  <a:pt x="27018" y="5266"/>
                </a:cubicBezTo>
                <a:lnTo>
                  <a:pt x="27018" y="0"/>
                </a:ln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30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488" name="Google Shape;488;p30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489" name="Google Shape;489;p30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0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Google Shape;491;p30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492" name="Google Shape;492;p30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0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0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9" name="Google Shape;499;p30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500" name="Google Shape;500;p30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30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30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30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4" name="Google Shape;504;p30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505" name="Google Shape;505;p30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30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30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30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9" name="Google Shape;509;p30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6 ">
  <p:cSld name="CUSTOM_10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/>
          <p:nvPr>
            <p:ph type="title"/>
          </p:nvPr>
        </p:nvSpPr>
        <p:spPr>
          <a:xfrm>
            <a:off x="6748238" y="1838000"/>
            <a:ext cx="1137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13" name="Google Shape;513;p31"/>
          <p:cNvSpPr txBox="1"/>
          <p:nvPr>
            <p:ph idx="1" type="subTitle"/>
          </p:nvPr>
        </p:nvSpPr>
        <p:spPr>
          <a:xfrm>
            <a:off x="6748238" y="2884162"/>
            <a:ext cx="1572600" cy="7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14" name="Google Shape;514;p31"/>
          <p:cNvSpPr/>
          <p:nvPr/>
        </p:nvSpPr>
        <p:spPr>
          <a:xfrm flipH="1" rot="5400000">
            <a:off x="-1373872" y="1377433"/>
            <a:ext cx="5139950" cy="2392194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1"/>
          <p:cNvSpPr/>
          <p:nvPr/>
        </p:nvSpPr>
        <p:spPr>
          <a:xfrm rot="-5400000">
            <a:off x="-1869714" y="1866690"/>
            <a:ext cx="5145431" cy="1406000"/>
          </a:xfrm>
          <a:custGeom>
            <a:rect b="b" l="l" r="r" t="t"/>
            <a:pathLst>
              <a:path extrusionOk="0" h="7383" w="27019">
                <a:moveTo>
                  <a:pt x="0" y="0"/>
                </a:moveTo>
                <a:lnTo>
                  <a:pt x="0" y="1912"/>
                </a:lnTo>
                <a:cubicBezTo>
                  <a:pt x="56" y="1916"/>
                  <a:pt x="109" y="1916"/>
                  <a:pt x="165" y="1919"/>
                </a:cubicBezTo>
                <a:cubicBezTo>
                  <a:pt x="6629" y="2682"/>
                  <a:pt x="10154" y="6895"/>
                  <a:pt x="16622" y="7333"/>
                </a:cubicBezTo>
                <a:cubicBezTo>
                  <a:pt x="17122" y="7366"/>
                  <a:pt x="17613" y="7382"/>
                  <a:pt x="18093" y="7382"/>
                </a:cubicBezTo>
                <a:cubicBezTo>
                  <a:pt x="21515" y="7382"/>
                  <a:pt x="24439" y="6566"/>
                  <a:pt x="27018" y="5266"/>
                </a:cubicBezTo>
                <a:lnTo>
                  <a:pt x="27018" y="0"/>
                </a:ln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517" name="Google Shape;517;p31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518" name="Google Shape;518;p31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31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521" name="Google Shape;521;p31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8" name="Google Shape;528;p31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529" name="Google Shape;529;p31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31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31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31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3" name="Google Shape;533;p31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534" name="Google Shape;534;p31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31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31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31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8" name="Google Shape;538;p31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5">
  <p:cSld name="CUSTOM_11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2"/>
          <p:cNvSpPr txBox="1"/>
          <p:nvPr>
            <p:ph type="title"/>
          </p:nvPr>
        </p:nvSpPr>
        <p:spPr>
          <a:xfrm>
            <a:off x="1390213" y="1838000"/>
            <a:ext cx="1084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None/>
              <a:defRPr i="0" sz="2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42" name="Google Shape;542;p32"/>
          <p:cNvSpPr txBox="1"/>
          <p:nvPr>
            <p:ph idx="1" type="subTitle"/>
          </p:nvPr>
        </p:nvSpPr>
        <p:spPr>
          <a:xfrm>
            <a:off x="902388" y="2884164"/>
            <a:ext cx="1572600" cy="8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43" name="Google Shape;543;p32"/>
          <p:cNvSpPr/>
          <p:nvPr/>
        </p:nvSpPr>
        <p:spPr>
          <a:xfrm flipH="1" rot="-5400000">
            <a:off x="5497454" y="1496902"/>
            <a:ext cx="5148249" cy="2144958"/>
          </a:xfrm>
          <a:custGeom>
            <a:rect b="b" l="l" r="r" t="t"/>
            <a:pathLst>
              <a:path extrusionOk="0" h="53968" w="129532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 rot="10800000">
            <a:off x="7210402" y="-4749"/>
            <a:ext cx="1933598" cy="1262955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41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2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546" name="Google Shape;546;p3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547" name="Google Shape;547;p3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9" name="Google Shape;549;p32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550" name="Google Shape;550;p32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7" name="Google Shape;557;p32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558" name="Google Shape;558;p3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3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3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3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2" name="Google Shape;562;p32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563" name="Google Shape;563;p3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3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3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3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67" name="Google Shape;567;p32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CUSTOM_8_3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3"/>
          <p:cNvSpPr/>
          <p:nvPr/>
        </p:nvSpPr>
        <p:spPr>
          <a:xfrm flipH="1" rot="5400000">
            <a:off x="-1501646" y="1496902"/>
            <a:ext cx="5148249" cy="2144958"/>
          </a:xfrm>
          <a:custGeom>
            <a:rect b="b" l="l" r="r" t="t"/>
            <a:pathLst>
              <a:path extrusionOk="0" h="53968" w="129532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3"/>
          <p:cNvSpPr/>
          <p:nvPr/>
        </p:nvSpPr>
        <p:spPr>
          <a:xfrm flipH="1" rot="10800000">
            <a:off x="58" y="-4749"/>
            <a:ext cx="1933598" cy="1262955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41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573" name="Google Shape;573;p3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574" name="Google Shape;574;p3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6" name="Google Shape;576;p3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577" name="Google Shape;577;p3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4" name="Google Shape;584;p3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585" name="Google Shape;585;p3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3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3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3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9" name="Google Shape;589;p3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1" name="Google Shape;591;p33"/>
          <p:cNvSpPr txBox="1"/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OBJECT_2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4"/>
          <p:cNvSpPr/>
          <p:nvPr/>
        </p:nvSpPr>
        <p:spPr>
          <a:xfrm>
            <a:off x="3656050" y="1367801"/>
            <a:ext cx="3540757" cy="3540903"/>
          </a:xfrm>
          <a:custGeom>
            <a:rect b="b" l="l" r="r" t="t"/>
            <a:pathLst>
              <a:path extrusionOk="0" h="96938" w="96934">
                <a:moveTo>
                  <a:pt x="48467" y="1"/>
                </a:moveTo>
                <a:cubicBezTo>
                  <a:pt x="21697" y="1"/>
                  <a:pt x="1" y="21702"/>
                  <a:pt x="1" y="48471"/>
                </a:cubicBezTo>
                <a:cubicBezTo>
                  <a:pt x="1" y="75235"/>
                  <a:pt x="21697" y="96937"/>
                  <a:pt x="48467" y="96937"/>
                </a:cubicBezTo>
                <a:cubicBezTo>
                  <a:pt x="75237" y="96937"/>
                  <a:pt x="96933" y="75235"/>
                  <a:pt x="96933" y="48471"/>
                </a:cubicBezTo>
                <a:cubicBezTo>
                  <a:pt x="96933" y="21702"/>
                  <a:pt x="75237" y="1"/>
                  <a:pt x="48467" y="1"/>
                </a:cubicBezTo>
                <a:close/>
              </a:path>
            </a:pathLst>
          </a:custGeom>
          <a:gradFill>
            <a:gsLst>
              <a:gs pos="0">
                <a:srgbClr val="FFC002">
                  <a:alpha val="29019"/>
                </a:srgbClr>
              </a:gs>
              <a:gs pos="100000">
                <a:srgbClr val="E69138">
                  <a:alpha val="2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595" name="Google Shape;595;p34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596" name="Google Shape;596;p34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Google Shape;598;p34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599" name="Google Shape;599;p34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4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4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6" name="Google Shape;606;p34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607" name="Google Shape;607;p34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34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34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34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1" name="Google Shape;611;p34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612" name="Google Shape;612;p34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34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34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34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6" name="Google Shape;616;p34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4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34"/>
          <p:cNvSpPr txBox="1"/>
          <p:nvPr>
            <p:ph type="title"/>
          </p:nvPr>
        </p:nvSpPr>
        <p:spPr>
          <a:xfrm>
            <a:off x="1834300" y="1629523"/>
            <a:ext cx="53625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9" name="Google Shape;619;p34"/>
          <p:cNvSpPr txBox="1"/>
          <p:nvPr>
            <p:ph idx="1" type="subTitle"/>
          </p:nvPr>
        </p:nvSpPr>
        <p:spPr>
          <a:xfrm flipH="1">
            <a:off x="2927950" y="2823775"/>
            <a:ext cx="3288000" cy="8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20" name="Google Shape;620;p34"/>
          <p:cNvSpPr txBox="1"/>
          <p:nvPr/>
        </p:nvSpPr>
        <p:spPr>
          <a:xfrm>
            <a:off x="1082400" y="4090950"/>
            <a:ext cx="69792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b="1" lang="en-GB" sz="900">
                <a:solidFill>
                  <a:srgbClr val="FFFFFF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/>
              </a:rPr>
              <a:t>Slidesgo</a:t>
            </a:r>
            <a:r>
              <a:rPr lang="en-GB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1" lang="en-GB" sz="900">
                <a:solidFill>
                  <a:srgbClr val="FFFFFF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/>
              </a:rPr>
              <a:t>Flaticon</a:t>
            </a:r>
            <a:r>
              <a:rPr lang="en-GB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-GB" sz="900">
                <a:solidFill>
                  <a:srgbClr val="FFFFFF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/>
              </a:rPr>
              <a:t>Freepik</a:t>
            </a:r>
            <a:r>
              <a:rPr lang="en-GB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Please keep this slide for attribution.</a:t>
            </a:r>
            <a:endParaRPr sz="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CUSTOM_8_4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 txBox="1"/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">
  <p:cSld name="CUSTOM_12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36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625" name="Google Shape;625;p36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626" name="Google Shape;626;p36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" name="Google Shape;628;p36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629" name="Google Shape;629;p36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6" name="Google Shape;636;p36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637" name="Google Shape;637;p36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36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6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36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36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642" name="Google Shape;642;p36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36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6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36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6" name="Google Shape;646;p36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 1">
  <p:cSld name="CUSTOM_12_4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">
  <p:cSld name="CUSTOM_12_3_1">
    <p:bg>
      <p:bgPr>
        <a:solidFill>
          <a:srgbClr val="FFFFFF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0"/>
          <p:cNvSpPr txBox="1"/>
          <p:nvPr>
            <p:ph type="title"/>
          </p:nvPr>
        </p:nvSpPr>
        <p:spPr>
          <a:xfrm>
            <a:off x="1890750" y="1877188"/>
            <a:ext cx="53625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i="0" sz="7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55" name="Google Shape;655;p40"/>
          <p:cNvSpPr txBox="1"/>
          <p:nvPr>
            <p:ph idx="1" type="subTitle"/>
          </p:nvPr>
        </p:nvSpPr>
        <p:spPr>
          <a:xfrm>
            <a:off x="2903098" y="3036200"/>
            <a:ext cx="3337800" cy="34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656" name="Google Shape;656;p40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657" name="Google Shape;657;p40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658" name="Google Shape;658;p40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9" name="Google Shape;659;p40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660" name="Google Shape;660;p40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40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40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40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4" name="Google Shape;664;p40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0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6" name="Google Shape;666;p40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667" name="Google Shape;667;p40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40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40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40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1" name="Google Shape;671;p40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0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0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0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0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0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7" name="Google Shape;677;p40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678" name="Google Shape;678;p40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0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 TITLE &amp; TEXT">
  <p:cSld name="CUSTOM_6_1_2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1"/>
          <p:cNvSpPr/>
          <p:nvPr/>
        </p:nvSpPr>
        <p:spPr>
          <a:xfrm flipH="1" rot="-5400000">
            <a:off x="5377923" y="1370853"/>
            <a:ext cx="5139950" cy="2392194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1"/>
          <p:cNvSpPr txBox="1"/>
          <p:nvPr>
            <p:ph idx="1" type="subTitle"/>
          </p:nvPr>
        </p:nvSpPr>
        <p:spPr>
          <a:xfrm>
            <a:off x="902400" y="1079600"/>
            <a:ext cx="7353900" cy="36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3" name="Google Shape;683;p41"/>
          <p:cNvSpPr/>
          <p:nvPr/>
        </p:nvSpPr>
        <p:spPr>
          <a:xfrm rot="5400000">
            <a:off x="5868285" y="1867790"/>
            <a:ext cx="5145431" cy="1406000"/>
          </a:xfrm>
          <a:custGeom>
            <a:rect b="b" l="l" r="r" t="t"/>
            <a:pathLst>
              <a:path extrusionOk="0" h="7383" w="27019">
                <a:moveTo>
                  <a:pt x="0" y="0"/>
                </a:moveTo>
                <a:lnTo>
                  <a:pt x="0" y="1912"/>
                </a:lnTo>
                <a:cubicBezTo>
                  <a:pt x="56" y="1916"/>
                  <a:pt x="109" y="1916"/>
                  <a:pt x="165" y="1919"/>
                </a:cubicBezTo>
                <a:cubicBezTo>
                  <a:pt x="6629" y="2682"/>
                  <a:pt x="10154" y="6895"/>
                  <a:pt x="16622" y="7333"/>
                </a:cubicBezTo>
                <a:cubicBezTo>
                  <a:pt x="17122" y="7366"/>
                  <a:pt x="17613" y="7382"/>
                  <a:pt x="18093" y="7382"/>
                </a:cubicBezTo>
                <a:cubicBezTo>
                  <a:pt x="21515" y="7382"/>
                  <a:pt x="24439" y="6566"/>
                  <a:pt x="27018" y="5266"/>
                </a:cubicBezTo>
                <a:lnTo>
                  <a:pt x="27018" y="0"/>
                </a:ln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41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685" name="Google Shape;685;p41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686" name="Google Shape;686;p41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8" name="Google Shape;688;p41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689" name="Google Shape;689;p41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41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41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41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41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41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6" name="Google Shape;696;p41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697" name="Google Shape;697;p41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41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41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41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1" name="Google Shape;701;p41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3" name="Google Shape;703;p41"/>
          <p:cNvSpPr txBox="1"/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1">
  <p:cSld name="OBJECT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2"/>
          <p:cNvSpPr/>
          <p:nvPr/>
        </p:nvSpPr>
        <p:spPr>
          <a:xfrm rot="-5400000">
            <a:off x="5377923" y="1377433"/>
            <a:ext cx="5139950" cy="2392194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2"/>
          <p:cNvSpPr/>
          <p:nvPr/>
        </p:nvSpPr>
        <p:spPr>
          <a:xfrm flipH="1" rot="5400000">
            <a:off x="5868285" y="1866690"/>
            <a:ext cx="5145431" cy="1406000"/>
          </a:xfrm>
          <a:custGeom>
            <a:rect b="b" l="l" r="r" t="t"/>
            <a:pathLst>
              <a:path extrusionOk="0" h="7383" w="27019">
                <a:moveTo>
                  <a:pt x="0" y="0"/>
                </a:moveTo>
                <a:lnTo>
                  <a:pt x="0" y="1912"/>
                </a:lnTo>
                <a:cubicBezTo>
                  <a:pt x="56" y="1916"/>
                  <a:pt x="109" y="1916"/>
                  <a:pt x="165" y="1919"/>
                </a:cubicBezTo>
                <a:cubicBezTo>
                  <a:pt x="6629" y="2682"/>
                  <a:pt x="10154" y="6895"/>
                  <a:pt x="16622" y="7333"/>
                </a:cubicBezTo>
                <a:cubicBezTo>
                  <a:pt x="17122" y="7366"/>
                  <a:pt x="17613" y="7382"/>
                  <a:pt x="18093" y="7382"/>
                </a:cubicBezTo>
                <a:cubicBezTo>
                  <a:pt x="21515" y="7382"/>
                  <a:pt x="24439" y="6566"/>
                  <a:pt x="27018" y="5266"/>
                </a:cubicBezTo>
                <a:lnTo>
                  <a:pt x="27018" y="0"/>
                </a:ln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2"/>
          <p:cNvSpPr txBox="1"/>
          <p:nvPr>
            <p:ph type="title"/>
          </p:nvPr>
        </p:nvSpPr>
        <p:spPr>
          <a:xfrm>
            <a:off x="5387775" y="1917800"/>
            <a:ext cx="28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708" name="Google Shape;708;p42"/>
          <p:cNvSpPr txBox="1"/>
          <p:nvPr>
            <p:ph idx="1" type="subTitle"/>
          </p:nvPr>
        </p:nvSpPr>
        <p:spPr>
          <a:xfrm>
            <a:off x="4907150" y="2950825"/>
            <a:ext cx="3349200" cy="4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709" name="Google Shape;709;p42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710" name="Google Shape;710;p4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711" name="Google Shape;711;p4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" name="Google Shape;713;p42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714" name="Google Shape;714;p42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2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2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2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2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2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2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1" name="Google Shape;721;p42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722" name="Google Shape;722;p4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4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4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4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42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727" name="Google Shape;727;p4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4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4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4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1" name="Google Shape;731;p42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42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Blank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3"/>
          <p:cNvSpPr/>
          <p:nvPr/>
        </p:nvSpPr>
        <p:spPr>
          <a:xfrm>
            <a:off x="0" y="-3"/>
            <a:ext cx="9144000" cy="5143507"/>
          </a:xfrm>
          <a:custGeom>
            <a:rect b="b" l="l" r="r" t="t"/>
            <a:pathLst>
              <a:path extrusionOk="0" h="27519" w="68113">
                <a:moveTo>
                  <a:pt x="0" y="1"/>
                </a:moveTo>
                <a:lnTo>
                  <a:pt x="0" y="21409"/>
                </a:lnTo>
                <a:lnTo>
                  <a:pt x="0" y="27519"/>
                </a:lnTo>
                <a:lnTo>
                  <a:pt x="68113" y="27519"/>
                </a:lnTo>
                <a:lnTo>
                  <a:pt x="68113" y="24511"/>
                </a:lnTo>
                <a:cubicBezTo>
                  <a:pt x="65538" y="24572"/>
                  <a:pt x="62864" y="24606"/>
                  <a:pt x="60153" y="24606"/>
                </a:cubicBezTo>
                <a:cubicBezTo>
                  <a:pt x="51114" y="24606"/>
                  <a:pt x="41655" y="24222"/>
                  <a:pt x="34056" y="23142"/>
                </a:cubicBezTo>
                <a:cubicBezTo>
                  <a:pt x="24203" y="21741"/>
                  <a:pt x="14794" y="18184"/>
                  <a:pt x="8866" y="12896"/>
                </a:cubicBezTo>
                <a:cubicBezTo>
                  <a:pt x="4549" y="9041"/>
                  <a:pt x="1632" y="4644"/>
                  <a:pt x="0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3"/>
          <p:cNvSpPr txBox="1"/>
          <p:nvPr>
            <p:ph type="title"/>
          </p:nvPr>
        </p:nvSpPr>
        <p:spPr>
          <a:xfrm>
            <a:off x="902400" y="2984400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i="0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736" name="Google Shape;736;p43"/>
          <p:cNvSpPr txBox="1"/>
          <p:nvPr>
            <p:ph idx="1" type="subTitle"/>
          </p:nvPr>
        </p:nvSpPr>
        <p:spPr>
          <a:xfrm>
            <a:off x="1933225" y="2131725"/>
            <a:ext cx="52776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737" name="Google Shape;737;p4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738" name="Google Shape;738;p4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739" name="Google Shape;739;p4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4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4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742" name="Google Shape;742;p4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4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4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4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4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4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4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9" name="Google Shape;749;p4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750" name="Google Shape;750;p4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4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4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4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4" name="Google Shape;754;p43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755" name="Google Shape;755;p4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4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4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4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9" name="Google Shape;759;p4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Title and Content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4"/>
          <p:cNvSpPr/>
          <p:nvPr/>
        </p:nvSpPr>
        <p:spPr>
          <a:xfrm flipH="1">
            <a:off x="0" y="-3"/>
            <a:ext cx="9144000" cy="5143507"/>
          </a:xfrm>
          <a:custGeom>
            <a:rect b="b" l="l" r="r" t="t"/>
            <a:pathLst>
              <a:path extrusionOk="0" h="27519" w="68113">
                <a:moveTo>
                  <a:pt x="0" y="1"/>
                </a:moveTo>
                <a:lnTo>
                  <a:pt x="0" y="21409"/>
                </a:lnTo>
                <a:lnTo>
                  <a:pt x="0" y="27519"/>
                </a:lnTo>
                <a:lnTo>
                  <a:pt x="68113" y="27519"/>
                </a:lnTo>
                <a:lnTo>
                  <a:pt x="68113" y="24511"/>
                </a:lnTo>
                <a:cubicBezTo>
                  <a:pt x="65538" y="24572"/>
                  <a:pt x="62864" y="24606"/>
                  <a:pt x="60153" y="24606"/>
                </a:cubicBezTo>
                <a:cubicBezTo>
                  <a:pt x="51114" y="24606"/>
                  <a:pt x="41655" y="24222"/>
                  <a:pt x="34056" y="23142"/>
                </a:cubicBezTo>
                <a:cubicBezTo>
                  <a:pt x="24203" y="21741"/>
                  <a:pt x="14794" y="18184"/>
                  <a:pt x="8866" y="12896"/>
                </a:cubicBezTo>
                <a:cubicBezTo>
                  <a:pt x="4549" y="9041"/>
                  <a:pt x="1632" y="4644"/>
                  <a:pt x="0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4"/>
          <p:cNvSpPr txBox="1"/>
          <p:nvPr>
            <p:ph type="title"/>
          </p:nvPr>
        </p:nvSpPr>
        <p:spPr>
          <a:xfrm>
            <a:off x="546200" y="1587425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4" name="Google Shape;764;p44"/>
          <p:cNvSpPr txBox="1"/>
          <p:nvPr>
            <p:ph idx="1" type="subTitle"/>
          </p:nvPr>
        </p:nvSpPr>
        <p:spPr>
          <a:xfrm>
            <a:off x="2672984" y="2008913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5" name="Google Shape;765;p44"/>
          <p:cNvSpPr txBox="1"/>
          <p:nvPr>
            <p:ph idx="2" type="title"/>
          </p:nvPr>
        </p:nvSpPr>
        <p:spPr>
          <a:xfrm>
            <a:off x="4784281" y="1587400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6" name="Google Shape;766;p44"/>
          <p:cNvSpPr txBox="1"/>
          <p:nvPr>
            <p:ph idx="3" type="subTitle"/>
          </p:nvPr>
        </p:nvSpPr>
        <p:spPr>
          <a:xfrm>
            <a:off x="4784269" y="2008913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7" name="Google Shape;767;p44"/>
          <p:cNvSpPr txBox="1"/>
          <p:nvPr>
            <p:ph idx="4" type="title"/>
          </p:nvPr>
        </p:nvSpPr>
        <p:spPr>
          <a:xfrm>
            <a:off x="4784281" y="3110127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8" name="Google Shape;768;p44"/>
          <p:cNvSpPr txBox="1"/>
          <p:nvPr>
            <p:ph idx="5" type="subTitle"/>
          </p:nvPr>
        </p:nvSpPr>
        <p:spPr>
          <a:xfrm>
            <a:off x="4784269" y="3531638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9" name="Google Shape;769;p44"/>
          <p:cNvSpPr txBox="1"/>
          <p:nvPr>
            <p:ph hasCustomPrompt="1" idx="6" type="title"/>
          </p:nvPr>
        </p:nvSpPr>
        <p:spPr>
          <a:xfrm>
            <a:off x="2382125" y="1108013"/>
            <a:ext cx="19776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0" name="Google Shape;770;p44"/>
          <p:cNvSpPr txBox="1"/>
          <p:nvPr>
            <p:ph hasCustomPrompt="1" idx="7" type="title"/>
          </p:nvPr>
        </p:nvSpPr>
        <p:spPr>
          <a:xfrm>
            <a:off x="4784269" y="1108013"/>
            <a:ext cx="19776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1" name="Google Shape;771;p44"/>
          <p:cNvSpPr txBox="1"/>
          <p:nvPr>
            <p:ph hasCustomPrompt="1" idx="8" type="title"/>
          </p:nvPr>
        </p:nvSpPr>
        <p:spPr>
          <a:xfrm>
            <a:off x="4784275" y="2630750"/>
            <a:ext cx="19776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D2C"/>
              </a:buClr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2" name="Google Shape;772;p44"/>
          <p:cNvSpPr txBox="1"/>
          <p:nvPr>
            <p:ph idx="9" type="title"/>
          </p:nvPr>
        </p:nvSpPr>
        <p:spPr>
          <a:xfrm>
            <a:off x="546200" y="3110150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3" name="Google Shape;773;p44"/>
          <p:cNvSpPr txBox="1"/>
          <p:nvPr>
            <p:ph idx="13" type="subTitle"/>
          </p:nvPr>
        </p:nvSpPr>
        <p:spPr>
          <a:xfrm>
            <a:off x="2672984" y="3531638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4" name="Google Shape;774;p44"/>
          <p:cNvSpPr txBox="1"/>
          <p:nvPr>
            <p:ph hasCustomPrompt="1" idx="14" type="title"/>
          </p:nvPr>
        </p:nvSpPr>
        <p:spPr>
          <a:xfrm>
            <a:off x="2382125" y="2630738"/>
            <a:ext cx="19776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775" name="Google Shape;775;p44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776" name="Google Shape;776;p44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777" name="Google Shape;777;p44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9" name="Google Shape;779;p44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780" name="Google Shape;780;p44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4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4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4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7" name="Google Shape;787;p44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788" name="Google Shape;788;p44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44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44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44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2" name="Google Shape;792;p44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793" name="Google Shape;793;p44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44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44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44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97" name="Google Shape;797;p44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DESIGN ">
  <p:cSld name="Two Content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5"/>
          <p:cNvSpPr/>
          <p:nvPr/>
        </p:nvSpPr>
        <p:spPr>
          <a:xfrm flipH="1" rot="5400000">
            <a:off x="-990735" y="914290"/>
            <a:ext cx="5219939" cy="3238482"/>
          </a:xfrm>
          <a:custGeom>
            <a:rect b="b" l="l" r="r" t="t"/>
            <a:pathLst>
              <a:path extrusionOk="0" h="22208" w="32988">
                <a:moveTo>
                  <a:pt x="13225" y="0"/>
                </a:moveTo>
                <a:cubicBezTo>
                  <a:pt x="9134" y="0"/>
                  <a:pt x="4619" y="1489"/>
                  <a:pt x="1" y="5059"/>
                </a:cubicBezTo>
                <a:lnTo>
                  <a:pt x="1" y="7896"/>
                </a:lnTo>
                <a:lnTo>
                  <a:pt x="1" y="22207"/>
                </a:lnTo>
                <a:lnTo>
                  <a:pt x="32582" y="22207"/>
                </a:lnTo>
                <a:cubicBezTo>
                  <a:pt x="32988" y="15972"/>
                  <a:pt x="30244" y="9331"/>
                  <a:pt x="25567" y="5059"/>
                </a:cubicBezTo>
                <a:cubicBezTo>
                  <a:pt x="23509" y="3095"/>
                  <a:pt x="21171" y="1661"/>
                  <a:pt x="18552" y="881"/>
                </a:cubicBezTo>
                <a:cubicBezTo>
                  <a:pt x="16886" y="313"/>
                  <a:pt x="15100" y="0"/>
                  <a:pt x="13225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5"/>
          <p:cNvSpPr txBox="1"/>
          <p:nvPr>
            <p:ph type="title"/>
          </p:nvPr>
        </p:nvSpPr>
        <p:spPr>
          <a:xfrm>
            <a:off x="4890726" y="1453613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4800"/>
              <a:buNone/>
              <a:defRPr i="0"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02" name="Google Shape;802;p45"/>
          <p:cNvSpPr txBox="1"/>
          <p:nvPr>
            <p:ph idx="1" type="subTitle"/>
          </p:nvPr>
        </p:nvSpPr>
        <p:spPr>
          <a:xfrm>
            <a:off x="5111826" y="3858650"/>
            <a:ext cx="31488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grpSp>
        <p:nvGrpSpPr>
          <p:cNvPr id="803" name="Google Shape;803;p45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804" name="Google Shape;804;p45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805" name="Google Shape;805;p45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5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7" name="Google Shape;807;p45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808" name="Google Shape;808;p45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5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5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5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5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5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5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5" name="Google Shape;815;p45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816" name="Google Shape;816;p45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45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45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45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0" name="Google Shape;820;p45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821" name="Google Shape;821;p45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45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45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45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25" name="Google Shape;825;p45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5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2">
  <p:cSld name="Title Slide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6"/>
          <p:cNvSpPr txBox="1"/>
          <p:nvPr>
            <p:ph type="title"/>
          </p:nvPr>
        </p:nvSpPr>
        <p:spPr>
          <a:xfrm>
            <a:off x="914400" y="1213375"/>
            <a:ext cx="36927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9" name="Google Shape;829;p46"/>
          <p:cNvSpPr txBox="1"/>
          <p:nvPr>
            <p:ph idx="1" type="subTitle"/>
          </p:nvPr>
        </p:nvSpPr>
        <p:spPr>
          <a:xfrm>
            <a:off x="914400" y="2579800"/>
            <a:ext cx="38763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30" name="Google Shape;830;p46"/>
          <p:cNvSpPr/>
          <p:nvPr/>
        </p:nvSpPr>
        <p:spPr>
          <a:xfrm rot="-5400000">
            <a:off x="5497454" y="1496896"/>
            <a:ext cx="5148249" cy="2144958"/>
          </a:xfrm>
          <a:custGeom>
            <a:rect b="b" l="l" r="r" t="t"/>
            <a:pathLst>
              <a:path extrusionOk="0" h="53968" w="129532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6"/>
          <p:cNvSpPr/>
          <p:nvPr/>
        </p:nvSpPr>
        <p:spPr>
          <a:xfrm flipH="1">
            <a:off x="7210402" y="3880550"/>
            <a:ext cx="1933598" cy="1262955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150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46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833" name="Google Shape;833;p46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834" name="Google Shape;834;p46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6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6" name="Google Shape;836;p46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837" name="Google Shape;837;p46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6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6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6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6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6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6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4" name="Google Shape;844;p46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845" name="Google Shape;845;p46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46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46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46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9" name="Google Shape;849;p46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850" name="Google Shape;850;p46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46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46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46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4" name="Google Shape;854;p46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6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7"/>
          <p:cNvSpPr txBox="1"/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58" name="Google Shape;858;p47"/>
          <p:cNvSpPr txBox="1"/>
          <p:nvPr>
            <p:ph idx="1" type="subTitle"/>
          </p:nvPr>
        </p:nvSpPr>
        <p:spPr>
          <a:xfrm>
            <a:off x="1334125" y="3186925"/>
            <a:ext cx="2899200" cy="10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859" name="Google Shape;859;p47"/>
          <p:cNvSpPr txBox="1"/>
          <p:nvPr>
            <p:ph idx="2"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60" name="Google Shape;860;p47"/>
          <p:cNvSpPr txBox="1"/>
          <p:nvPr>
            <p:ph idx="3" type="subTitle"/>
          </p:nvPr>
        </p:nvSpPr>
        <p:spPr>
          <a:xfrm>
            <a:off x="4910700" y="3186925"/>
            <a:ext cx="2899200" cy="10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861" name="Google Shape;861;p47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grpSp>
        <p:nvGrpSpPr>
          <p:cNvPr id="862" name="Google Shape;862;p47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863" name="Google Shape;863;p47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864" name="Google Shape;864;p47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7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47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867" name="Google Shape;867;p47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7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7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7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7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7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7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4" name="Google Shape;874;p47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875" name="Google Shape;875;p47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47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47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47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79" name="Google Shape;879;p47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7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1" name="Google Shape;881;p47"/>
          <p:cNvSpPr/>
          <p:nvPr/>
        </p:nvSpPr>
        <p:spPr>
          <a:xfrm rot="5400000">
            <a:off x="-1501646" y="1496896"/>
            <a:ext cx="5148249" cy="2144958"/>
          </a:xfrm>
          <a:custGeom>
            <a:rect b="b" l="l" r="r" t="t"/>
            <a:pathLst>
              <a:path extrusionOk="0" h="53968" w="129532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7"/>
          <p:cNvSpPr/>
          <p:nvPr/>
        </p:nvSpPr>
        <p:spPr>
          <a:xfrm flipH="1" rot="5400000">
            <a:off x="-189187" y="4241712"/>
            <a:ext cx="1090986" cy="712592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15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7"/>
          <p:cNvSpPr/>
          <p:nvPr/>
        </p:nvSpPr>
        <p:spPr>
          <a:xfrm rot="10800000">
            <a:off x="8053013" y="12"/>
            <a:ext cx="1090986" cy="712592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15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8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886" name="Google Shape;886;p48"/>
          <p:cNvSpPr txBox="1"/>
          <p:nvPr>
            <p:ph idx="1" type="subTitle"/>
          </p:nvPr>
        </p:nvSpPr>
        <p:spPr>
          <a:xfrm>
            <a:off x="1199400" y="3340500"/>
            <a:ext cx="19476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887" name="Google Shape;887;p48"/>
          <p:cNvSpPr txBox="1"/>
          <p:nvPr>
            <p:ph idx="2" type="title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888" name="Google Shape;888;p48"/>
          <p:cNvSpPr txBox="1"/>
          <p:nvPr>
            <p:ph idx="3" type="subTitle"/>
          </p:nvPr>
        </p:nvSpPr>
        <p:spPr>
          <a:xfrm>
            <a:off x="3598600" y="3340500"/>
            <a:ext cx="19476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889" name="Google Shape;889;p48"/>
          <p:cNvSpPr txBox="1"/>
          <p:nvPr>
            <p:ph idx="4" type="title"/>
          </p:nvPr>
        </p:nvSpPr>
        <p:spPr>
          <a:xfrm>
            <a:off x="6052401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890" name="Google Shape;890;p48"/>
          <p:cNvSpPr txBox="1"/>
          <p:nvPr>
            <p:ph idx="5" type="subTitle"/>
          </p:nvPr>
        </p:nvSpPr>
        <p:spPr>
          <a:xfrm>
            <a:off x="5999300" y="3340500"/>
            <a:ext cx="19476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grpSp>
        <p:nvGrpSpPr>
          <p:cNvPr id="891" name="Google Shape;891;p48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892" name="Google Shape;892;p48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893" name="Google Shape;893;p48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8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5" name="Google Shape;895;p48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896" name="Google Shape;896;p48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8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8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8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8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8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8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3" name="Google Shape;903;p48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904" name="Google Shape;904;p4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4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4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4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08" name="Google Shape;908;p48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0" name="Google Shape;910;p48"/>
          <p:cNvSpPr txBox="1"/>
          <p:nvPr>
            <p:ph idx="6"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11" name="Google Shape;911;p48"/>
          <p:cNvSpPr/>
          <p:nvPr/>
        </p:nvSpPr>
        <p:spPr>
          <a:xfrm flipH="1" rot="10800000">
            <a:off x="-12" y="12"/>
            <a:ext cx="1090986" cy="712592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156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3">
  <p:cSld name="CUSTOM_12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49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sp>
          <p:nvSpPr>
            <p:cNvPr id="914" name="Google Shape;914;p49"/>
            <p:cNvSpPr/>
            <p:nvPr/>
          </p:nvSpPr>
          <p:spPr>
            <a:xfrm>
              <a:off x="1228975" y="762900"/>
              <a:ext cx="178500" cy="178500"/>
            </a:xfrm>
            <a:prstGeom prst="mathPlus">
              <a:avLst>
                <a:gd fmla="val 23520" name="adj1"/>
              </a:avLst>
            </a:prstGeom>
            <a:solidFill>
              <a:srgbClr val="DE4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8322175" y="2667050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cap="flat" cmpd="sng" w="19050">
              <a:solidFill>
                <a:srgbClr val="FFA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1139575" y="3369900"/>
              <a:ext cx="89400" cy="89400"/>
            </a:xfrm>
            <a:prstGeom prst="ellipse">
              <a:avLst/>
            </a:prstGeom>
            <a:noFill/>
            <a:ln cap="flat" cmpd="sng" w="19050">
              <a:solidFill>
                <a:srgbClr val="DE4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022100" y="260050"/>
              <a:ext cx="89400" cy="894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1" name="Google Shape;921;p49"/>
            <p:cNvGrpSpPr/>
            <p:nvPr/>
          </p:nvGrpSpPr>
          <p:grpSpPr>
            <a:xfrm>
              <a:off x="7773925" y="2086963"/>
              <a:ext cx="281610" cy="89409"/>
              <a:chOff x="2979400" y="3139200"/>
              <a:chExt cx="281610" cy="89409"/>
            </a:xfrm>
          </p:grpSpPr>
          <p:sp>
            <p:nvSpPr>
              <p:cNvPr id="922" name="Google Shape;922;p49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9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rect b="b" l="l" r="r" t="t"/>
                <a:pathLst>
                  <a:path extrusionOk="0" h="12345" w="8209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9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9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6" name="Google Shape;926;p49"/>
            <p:cNvSpPr/>
            <p:nvPr/>
          </p:nvSpPr>
          <p:spPr>
            <a:xfrm>
              <a:off x="8129025" y="3773000"/>
              <a:ext cx="38400" cy="38400"/>
            </a:xfrm>
            <a:prstGeom prst="ellipse">
              <a:avLst/>
            </a:prstGeom>
            <a:solidFill>
              <a:srgbClr val="FFA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6418000" y="4500575"/>
              <a:ext cx="89400" cy="89400"/>
            </a:xfrm>
            <a:prstGeom prst="mathPlus">
              <a:avLst>
                <a:gd fmla="val 23520" name="adj1"/>
              </a:avLst>
            </a:prstGeom>
            <a:solidFill>
              <a:srgbClr val="FFA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49"/>
          <p:cNvSpPr txBox="1"/>
          <p:nvPr>
            <p:ph type="title"/>
          </p:nvPr>
        </p:nvSpPr>
        <p:spPr>
          <a:xfrm flipH="1">
            <a:off x="4134650" y="2299175"/>
            <a:ext cx="4121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29" name="Google Shape;929;p49"/>
          <p:cNvSpPr txBox="1"/>
          <p:nvPr>
            <p:ph idx="1" type="subTitle"/>
          </p:nvPr>
        </p:nvSpPr>
        <p:spPr>
          <a:xfrm flipH="1">
            <a:off x="4670750" y="3083225"/>
            <a:ext cx="3585600" cy="6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6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/>
          <p:cNvSpPr txBox="1"/>
          <p:nvPr>
            <p:ph type="title"/>
          </p:nvPr>
        </p:nvSpPr>
        <p:spPr>
          <a:xfrm>
            <a:off x="767100" y="1742800"/>
            <a:ext cx="7609800" cy="17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000"/>
            </a:lvl9pPr>
          </a:lstStyle>
          <a:p/>
        </p:txBody>
      </p:sp>
      <p:grpSp>
        <p:nvGrpSpPr>
          <p:cNvPr id="932" name="Google Shape;932;p50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sp>
          <p:nvSpPr>
            <p:cNvPr id="933" name="Google Shape;933;p50"/>
            <p:cNvSpPr/>
            <p:nvPr/>
          </p:nvSpPr>
          <p:spPr>
            <a:xfrm>
              <a:off x="4398288" y="3349600"/>
              <a:ext cx="178500" cy="178500"/>
            </a:xfrm>
            <a:prstGeom prst="mathPlus">
              <a:avLst>
                <a:gd fmla="val 23520" name="adj1"/>
              </a:avLst>
            </a:prstGeom>
            <a:solidFill>
              <a:srgbClr val="FFB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322175" y="2667050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1273525" y="4325025"/>
              <a:ext cx="89400" cy="894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5022100" y="260050"/>
              <a:ext cx="89400" cy="894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0" name="Google Shape;940;p50"/>
            <p:cNvGrpSpPr/>
            <p:nvPr/>
          </p:nvGrpSpPr>
          <p:grpSpPr>
            <a:xfrm>
              <a:off x="4137400" y="2129413"/>
              <a:ext cx="281610" cy="89409"/>
              <a:chOff x="-657125" y="3181650"/>
              <a:chExt cx="281610" cy="89409"/>
            </a:xfrm>
          </p:grpSpPr>
          <p:sp>
            <p:nvSpPr>
              <p:cNvPr id="941" name="Google Shape;941;p50"/>
              <p:cNvSpPr/>
              <p:nvPr/>
            </p:nvSpPr>
            <p:spPr>
              <a:xfrm>
                <a:off x="-657125" y="318165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50"/>
              <p:cNvSpPr/>
              <p:nvPr/>
            </p:nvSpPr>
            <p:spPr>
              <a:xfrm>
                <a:off x="-583056" y="3181650"/>
                <a:ext cx="59454" cy="89409"/>
              </a:xfrm>
              <a:custGeom>
                <a:rect b="b" l="l" r="r" t="t"/>
                <a:pathLst>
                  <a:path extrusionOk="0" h="12345" w="8209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-509037" y="318165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50"/>
              <p:cNvSpPr/>
              <p:nvPr/>
            </p:nvSpPr>
            <p:spPr>
              <a:xfrm>
                <a:off x="-434990" y="318165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5" name="Google Shape;945;p50"/>
            <p:cNvSpPr/>
            <p:nvPr/>
          </p:nvSpPr>
          <p:spPr>
            <a:xfrm>
              <a:off x="8129025" y="3773000"/>
              <a:ext cx="38400" cy="38400"/>
            </a:xfrm>
            <a:prstGeom prst="ellipse">
              <a:avLst/>
            </a:prstGeom>
            <a:solidFill>
              <a:srgbClr val="FFB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6418000" y="4500575"/>
              <a:ext cx="89400" cy="89400"/>
            </a:xfrm>
            <a:prstGeom prst="mathPlus">
              <a:avLst>
                <a:gd fmla="val 23520" name="adj1"/>
              </a:avLst>
            </a:prstGeom>
            <a:solidFill>
              <a:srgbClr val="FFB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">
  <p:cSld name="CUSTOM_8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51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949" name="Google Shape;949;p51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950" name="Google Shape;950;p51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51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2" name="Google Shape;952;p51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953" name="Google Shape;953;p51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51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51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51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51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FFAD2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51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FFAD2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51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0" name="Google Shape;960;p51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961" name="Google Shape;961;p51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51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51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51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65" name="Google Shape;965;p51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51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7" name="Google Shape;967;p51"/>
          <p:cNvSpPr txBox="1"/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TEXT  ">
  <p:cSld name="CUSTOM_6_1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2"/>
          <p:cNvSpPr txBox="1"/>
          <p:nvPr>
            <p:ph idx="1" type="subTitle"/>
          </p:nvPr>
        </p:nvSpPr>
        <p:spPr>
          <a:xfrm>
            <a:off x="2895550" y="2995475"/>
            <a:ext cx="34224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70" name="Google Shape;970;p52"/>
          <p:cNvSpPr txBox="1"/>
          <p:nvPr>
            <p:ph hasCustomPrompt="1" type="title"/>
          </p:nvPr>
        </p:nvSpPr>
        <p:spPr>
          <a:xfrm>
            <a:off x="1715275" y="1787250"/>
            <a:ext cx="5713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7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71" name="Google Shape;971;p52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972" name="Google Shape;972;p5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973" name="Google Shape;973;p5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5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5" name="Google Shape;975;p52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976" name="Google Shape;976;p52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52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52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52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52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FFAD2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52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FFAD2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52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3" name="Google Shape;983;p52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984" name="Google Shape;984;p5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5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5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5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8" name="Google Shape;988;p52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989" name="Google Shape;989;p5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5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5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5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93" name="Google Shape;993;p52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52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TEXT ">
  <p:cSld name="CUSTOM_5_1_1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3"/>
          <p:cNvSpPr txBox="1"/>
          <p:nvPr>
            <p:ph idx="1" type="subTitle"/>
          </p:nvPr>
        </p:nvSpPr>
        <p:spPr>
          <a:xfrm>
            <a:off x="2827350" y="1638000"/>
            <a:ext cx="34893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7" name="Google Shape;997;p53"/>
          <p:cNvSpPr txBox="1"/>
          <p:nvPr>
            <p:ph idx="2" type="subTitle"/>
          </p:nvPr>
        </p:nvSpPr>
        <p:spPr>
          <a:xfrm>
            <a:off x="2827350" y="2833794"/>
            <a:ext cx="34893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8" name="Google Shape;998;p53"/>
          <p:cNvSpPr txBox="1"/>
          <p:nvPr>
            <p:ph idx="3" type="subTitle"/>
          </p:nvPr>
        </p:nvSpPr>
        <p:spPr>
          <a:xfrm>
            <a:off x="2827350" y="4031325"/>
            <a:ext cx="34893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9" name="Google Shape;999;p53"/>
          <p:cNvSpPr txBox="1"/>
          <p:nvPr>
            <p:ph hasCustomPrompt="1" type="title"/>
          </p:nvPr>
        </p:nvSpPr>
        <p:spPr>
          <a:xfrm>
            <a:off x="2827350" y="940200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00" name="Google Shape;1000;p53"/>
          <p:cNvSpPr txBox="1"/>
          <p:nvPr>
            <p:ph hasCustomPrompt="1" idx="4" type="title"/>
          </p:nvPr>
        </p:nvSpPr>
        <p:spPr>
          <a:xfrm>
            <a:off x="2827350" y="2151873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01" name="Google Shape;1001;p53"/>
          <p:cNvSpPr txBox="1"/>
          <p:nvPr>
            <p:ph hasCustomPrompt="1" idx="5" type="title"/>
          </p:nvPr>
        </p:nvSpPr>
        <p:spPr>
          <a:xfrm>
            <a:off x="2827350" y="3347674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1002" name="Google Shape;1002;p5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003" name="Google Shape;1003;p5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004" name="Google Shape;1004;p5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6" name="Google Shape;1006;p5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007" name="Google Shape;1007;p5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4" name="Google Shape;1014;p5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015" name="Google Shape;1015;p5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5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5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5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53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020" name="Google Shape;1020;p5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5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5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5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4" name="Google Shape;1024;p5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Two Content_1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54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sp>
          <p:nvSpPr>
            <p:cNvPr id="1028" name="Google Shape;1028;p54"/>
            <p:cNvSpPr/>
            <p:nvPr/>
          </p:nvSpPr>
          <p:spPr>
            <a:xfrm>
              <a:off x="1228975" y="762900"/>
              <a:ext cx="178500" cy="178500"/>
            </a:xfrm>
            <a:prstGeom prst="mathPlus">
              <a:avLst>
                <a:gd fmla="val 23520" name="adj1"/>
              </a:avLst>
            </a:prstGeom>
            <a:solidFill>
              <a:srgbClr val="DE4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8322175" y="2667050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cap="flat" cmpd="sng" w="19050">
              <a:solidFill>
                <a:srgbClr val="DE4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1139575" y="3369900"/>
              <a:ext cx="89400" cy="89400"/>
            </a:xfrm>
            <a:prstGeom prst="ellipse">
              <a:avLst/>
            </a:prstGeom>
            <a:noFill/>
            <a:ln cap="flat" cmpd="sng" w="19050">
              <a:solidFill>
                <a:srgbClr val="DE4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5022100" y="260050"/>
              <a:ext cx="89400" cy="894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5" name="Google Shape;1035;p54"/>
            <p:cNvGrpSpPr/>
            <p:nvPr/>
          </p:nvGrpSpPr>
          <p:grpSpPr>
            <a:xfrm>
              <a:off x="7773925" y="2086963"/>
              <a:ext cx="281610" cy="89409"/>
              <a:chOff x="2979400" y="3139200"/>
              <a:chExt cx="281610" cy="89409"/>
            </a:xfrm>
          </p:grpSpPr>
          <p:sp>
            <p:nvSpPr>
              <p:cNvPr id="1036" name="Google Shape;1036;p54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54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rect b="b" l="l" r="r" t="t"/>
                <a:pathLst>
                  <a:path extrusionOk="0" h="12345" w="8209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54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54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rect b="b" l="l" r="r" t="t"/>
                <a:pathLst>
                  <a:path extrusionOk="0" h="12345" w="8212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0" name="Google Shape;1040;p54"/>
            <p:cNvSpPr/>
            <p:nvPr/>
          </p:nvSpPr>
          <p:spPr>
            <a:xfrm>
              <a:off x="8129025" y="3773000"/>
              <a:ext cx="38400" cy="38400"/>
            </a:xfrm>
            <a:prstGeom prst="ellipse">
              <a:avLst/>
            </a:prstGeom>
            <a:solidFill>
              <a:srgbClr val="DE4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6418000" y="4500575"/>
              <a:ext cx="89400" cy="89400"/>
            </a:xfrm>
            <a:prstGeom prst="mathPlus">
              <a:avLst>
                <a:gd fmla="val 23520" name="adj1"/>
              </a:avLst>
            </a:prstGeom>
            <a:solidFill>
              <a:srgbClr val="DE4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54"/>
          <p:cNvSpPr txBox="1"/>
          <p:nvPr>
            <p:ph type="title"/>
          </p:nvPr>
        </p:nvSpPr>
        <p:spPr>
          <a:xfrm>
            <a:off x="10491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43" name="Google Shape;1043;p54"/>
          <p:cNvSpPr txBox="1"/>
          <p:nvPr>
            <p:ph idx="1" type="subTitle"/>
          </p:nvPr>
        </p:nvSpPr>
        <p:spPr>
          <a:xfrm>
            <a:off x="902400" y="2196950"/>
            <a:ext cx="21348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44" name="Google Shape;1044;p54"/>
          <p:cNvSpPr txBox="1"/>
          <p:nvPr>
            <p:ph idx="2" type="title"/>
          </p:nvPr>
        </p:nvSpPr>
        <p:spPr>
          <a:xfrm>
            <a:off x="6253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45" name="Google Shape;1045;p54"/>
          <p:cNvSpPr txBox="1"/>
          <p:nvPr>
            <p:ph idx="3" type="subTitle"/>
          </p:nvPr>
        </p:nvSpPr>
        <p:spPr>
          <a:xfrm>
            <a:off x="6108126" y="2196950"/>
            <a:ext cx="21333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46" name="Google Shape;1046;p54"/>
          <p:cNvSpPr txBox="1"/>
          <p:nvPr>
            <p:ph idx="4" type="title"/>
          </p:nvPr>
        </p:nvSpPr>
        <p:spPr>
          <a:xfrm>
            <a:off x="3652613" y="35423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47" name="Google Shape;1047;p54"/>
          <p:cNvSpPr txBox="1"/>
          <p:nvPr>
            <p:ph idx="5" type="subTitle"/>
          </p:nvPr>
        </p:nvSpPr>
        <p:spPr>
          <a:xfrm>
            <a:off x="3505037" y="3990750"/>
            <a:ext cx="21348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48" name="Google Shape;1048;p54"/>
          <p:cNvSpPr txBox="1"/>
          <p:nvPr>
            <p:ph idx="6" type="title"/>
          </p:nvPr>
        </p:nvSpPr>
        <p:spPr>
          <a:xfrm>
            <a:off x="3651738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49" name="Google Shape;1049;p54"/>
          <p:cNvSpPr txBox="1"/>
          <p:nvPr>
            <p:ph idx="7" type="subTitle"/>
          </p:nvPr>
        </p:nvSpPr>
        <p:spPr>
          <a:xfrm>
            <a:off x="3505037" y="2196950"/>
            <a:ext cx="21348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50" name="Google Shape;1050;p54"/>
          <p:cNvSpPr txBox="1"/>
          <p:nvPr>
            <p:ph idx="8" type="title"/>
          </p:nvPr>
        </p:nvSpPr>
        <p:spPr>
          <a:xfrm>
            <a:off x="1048688" y="35423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51" name="Google Shape;1051;p54"/>
          <p:cNvSpPr txBox="1"/>
          <p:nvPr>
            <p:ph idx="9" type="subTitle"/>
          </p:nvPr>
        </p:nvSpPr>
        <p:spPr>
          <a:xfrm>
            <a:off x="901925" y="3990750"/>
            <a:ext cx="21348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52" name="Google Shape;1052;p54"/>
          <p:cNvSpPr txBox="1"/>
          <p:nvPr>
            <p:ph idx="13" type="title"/>
          </p:nvPr>
        </p:nvSpPr>
        <p:spPr>
          <a:xfrm>
            <a:off x="6452100" y="3542325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53" name="Google Shape;1053;p54"/>
          <p:cNvSpPr txBox="1"/>
          <p:nvPr>
            <p:ph idx="14" type="subTitle"/>
          </p:nvPr>
        </p:nvSpPr>
        <p:spPr>
          <a:xfrm>
            <a:off x="6109618" y="3990750"/>
            <a:ext cx="21333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54" name="Google Shape;1054;p54"/>
          <p:cNvSpPr txBox="1"/>
          <p:nvPr>
            <p:ph idx="15" type="title"/>
          </p:nvPr>
        </p:nvSpPr>
        <p:spPr>
          <a:xfrm>
            <a:off x="1463925" y="2891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4">
  <p:cSld name="CUSTOM_11_2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5"/>
          <p:cNvSpPr txBox="1"/>
          <p:nvPr>
            <p:ph type="title"/>
          </p:nvPr>
        </p:nvSpPr>
        <p:spPr>
          <a:xfrm>
            <a:off x="902401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7" name="Google Shape;1057;p55"/>
          <p:cNvSpPr txBox="1"/>
          <p:nvPr>
            <p:ph idx="1" type="subTitle"/>
          </p:nvPr>
        </p:nvSpPr>
        <p:spPr>
          <a:xfrm>
            <a:off x="902400" y="2884164"/>
            <a:ext cx="1572600" cy="8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58" name="Google Shape;1058;p55"/>
          <p:cNvSpPr/>
          <p:nvPr/>
        </p:nvSpPr>
        <p:spPr>
          <a:xfrm flipH="1" rot="-5400000">
            <a:off x="5377923" y="1370853"/>
            <a:ext cx="5139950" cy="2392194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55"/>
          <p:cNvSpPr/>
          <p:nvPr/>
        </p:nvSpPr>
        <p:spPr>
          <a:xfrm rot="5400000">
            <a:off x="5868285" y="1867790"/>
            <a:ext cx="5145431" cy="1406000"/>
          </a:xfrm>
          <a:custGeom>
            <a:rect b="b" l="l" r="r" t="t"/>
            <a:pathLst>
              <a:path extrusionOk="0" h="7383" w="27019">
                <a:moveTo>
                  <a:pt x="0" y="0"/>
                </a:moveTo>
                <a:lnTo>
                  <a:pt x="0" y="1912"/>
                </a:lnTo>
                <a:cubicBezTo>
                  <a:pt x="56" y="1916"/>
                  <a:pt x="109" y="1916"/>
                  <a:pt x="165" y="1919"/>
                </a:cubicBezTo>
                <a:cubicBezTo>
                  <a:pt x="6629" y="2682"/>
                  <a:pt x="10154" y="6895"/>
                  <a:pt x="16622" y="7333"/>
                </a:cubicBezTo>
                <a:cubicBezTo>
                  <a:pt x="17122" y="7366"/>
                  <a:pt x="17613" y="7382"/>
                  <a:pt x="18093" y="7382"/>
                </a:cubicBezTo>
                <a:cubicBezTo>
                  <a:pt x="21515" y="7382"/>
                  <a:pt x="24439" y="6566"/>
                  <a:pt x="27018" y="5266"/>
                </a:cubicBezTo>
                <a:lnTo>
                  <a:pt x="27018" y="0"/>
                </a:ln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0" name="Google Shape;1060;p55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061" name="Google Shape;1061;p55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062" name="Google Shape;1062;p55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55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4" name="Google Shape;1064;p55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065" name="Google Shape;1065;p55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55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55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55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55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55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55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2" name="Google Shape;1072;p55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073" name="Google Shape;1073;p55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55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55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55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7" name="Google Shape;1077;p55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078" name="Google Shape;1078;p55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55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55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55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82" name="Google Shape;1082;p55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55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6 ">
  <p:cSld name="CUSTOM_10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6"/>
          <p:cNvSpPr txBox="1"/>
          <p:nvPr>
            <p:ph type="title"/>
          </p:nvPr>
        </p:nvSpPr>
        <p:spPr>
          <a:xfrm>
            <a:off x="6748238" y="1838000"/>
            <a:ext cx="1137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86" name="Google Shape;1086;p56"/>
          <p:cNvSpPr txBox="1"/>
          <p:nvPr>
            <p:ph idx="1" type="subTitle"/>
          </p:nvPr>
        </p:nvSpPr>
        <p:spPr>
          <a:xfrm>
            <a:off x="6748238" y="2884162"/>
            <a:ext cx="1572600" cy="7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87" name="Google Shape;1087;p56"/>
          <p:cNvSpPr/>
          <p:nvPr/>
        </p:nvSpPr>
        <p:spPr>
          <a:xfrm flipH="1" rot="5400000">
            <a:off x="-1373872" y="1377433"/>
            <a:ext cx="5139950" cy="2392194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6"/>
          <p:cNvSpPr/>
          <p:nvPr/>
        </p:nvSpPr>
        <p:spPr>
          <a:xfrm rot="-5400000">
            <a:off x="-1869714" y="1866690"/>
            <a:ext cx="5145431" cy="1406000"/>
          </a:xfrm>
          <a:custGeom>
            <a:rect b="b" l="l" r="r" t="t"/>
            <a:pathLst>
              <a:path extrusionOk="0" h="7383" w="27019">
                <a:moveTo>
                  <a:pt x="0" y="0"/>
                </a:moveTo>
                <a:lnTo>
                  <a:pt x="0" y="1912"/>
                </a:lnTo>
                <a:cubicBezTo>
                  <a:pt x="56" y="1916"/>
                  <a:pt x="109" y="1916"/>
                  <a:pt x="165" y="1919"/>
                </a:cubicBezTo>
                <a:cubicBezTo>
                  <a:pt x="6629" y="2682"/>
                  <a:pt x="10154" y="6895"/>
                  <a:pt x="16622" y="7333"/>
                </a:cubicBezTo>
                <a:cubicBezTo>
                  <a:pt x="17122" y="7366"/>
                  <a:pt x="17613" y="7382"/>
                  <a:pt x="18093" y="7382"/>
                </a:cubicBezTo>
                <a:cubicBezTo>
                  <a:pt x="21515" y="7382"/>
                  <a:pt x="24439" y="6566"/>
                  <a:pt x="27018" y="5266"/>
                </a:cubicBezTo>
                <a:lnTo>
                  <a:pt x="27018" y="0"/>
                </a:ln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9" name="Google Shape;1089;p56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090" name="Google Shape;1090;p56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091" name="Google Shape;1091;p56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56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3" name="Google Shape;1093;p56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094" name="Google Shape;1094;p56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56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56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56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56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56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56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1" name="Google Shape;1101;p56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102" name="Google Shape;1102;p56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56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56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56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6" name="Google Shape;1106;p56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107" name="Google Shape;1107;p56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56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56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56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1" name="Google Shape;1111;p56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56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5">
  <p:cSld name="CUSTOM_11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7"/>
          <p:cNvSpPr txBox="1"/>
          <p:nvPr>
            <p:ph type="title"/>
          </p:nvPr>
        </p:nvSpPr>
        <p:spPr>
          <a:xfrm>
            <a:off x="1390213" y="1838000"/>
            <a:ext cx="1084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None/>
              <a:defRPr i="0" sz="2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115" name="Google Shape;1115;p57"/>
          <p:cNvSpPr txBox="1"/>
          <p:nvPr>
            <p:ph idx="1" type="subTitle"/>
          </p:nvPr>
        </p:nvSpPr>
        <p:spPr>
          <a:xfrm>
            <a:off x="902388" y="2884164"/>
            <a:ext cx="1572600" cy="8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116" name="Google Shape;1116;p57"/>
          <p:cNvSpPr/>
          <p:nvPr/>
        </p:nvSpPr>
        <p:spPr>
          <a:xfrm flipH="1" rot="-5400000">
            <a:off x="5497454" y="1496902"/>
            <a:ext cx="5148249" cy="2144958"/>
          </a:xfrm>
          <a:custGeom>
            <a:rect b="b" l="l" r="r" t="t"/>
            <a:pathLst>
              <a:path extrusionOk="0" h="53968" w="129532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57"/>
          <p:cNvSpPr/>
          <p:nvPr/>
        </p:nvSpPr>
        <p:spPr>
          <a:xfrm rot="10800000">
            <a:off x="7210402" y="-4749"/>
            <a:ext cx="1933598" cy="1262955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41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8" name="Google Shape;1118;p57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119" name="Google Shape;1119;p57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120" name="Google Shape;1120;p57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57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2" name="Google Shape;1122;p57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123" name="Google Shape;1123;p57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57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57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57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57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57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57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57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131" name="Google Shape;1131;p57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57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57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57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5" name="Google Shape;1135;p57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136" name="Google Shape;1136;p57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57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57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57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0" name="Google Shape;1140;p57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57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CUSTOM_8_3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8"/>
          <p:cNvSpPr/>
          <p:nvPr/>
        </p:nvSpPr>
        <p:spPr>
          <a:xfrm flipH="1" rot="5400000">
            <a:off x="-1501646" y="1496902"/>
            <a:ext cx="5148249" cy="2144958"/>
          </a:xfrm>
          <a:custGeom>
            <a:rect b="b" l="l" r="r" t="t"/>
            <a:pathLst>
              <a:path extrusionOk="0" h="53968" w="129532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58"/>
          <p:cNvSpPr/>
          <p:nvPr/>
        </p:nvSpPr>
        <p:spPr>
          <a:xfrm flipH="1" rot="10800000">
            <a:off x="58" y="-4749"/>
            <a:ext cx="1933598" cy="1262955"/>
          </a:xfrm>
          <a:custGeom>
            <a:rect b="b" l="l" r="r" t="t"/>
            <a:pathLst>
              <a:path extrusionOk="0" h="14382" w="22019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41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5" name="Google Shape;1145;p58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146" name="Google Shape;1146;p58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147" name="Google Shape;1147;p58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58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58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150" name="Google Shape;1150;p58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58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58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58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58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58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58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7" name="Google Shape;1157;p58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158" name="Google Shape;1158;p5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5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5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5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2" name="Google Shape;1162;p58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58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4" name="Google Shape;1164;p58"/>
          <p:cNvSpPr txBox="1"/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OBJECT_2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9"/>
          <p:cNvSpPr/>
          <p:nvPr/>
        </p:nvSpPr>
        <p:spPr>
          <a:xfrm>
            <a:off x="3656050" y="1367801"/>
            <a:ext cx="3540757" cy="3540903"/>
          </a:xfrm>
          <a:custGeom>
            <a:rect b="b" l="l" r="r" t="t"/>
            <a:pathLst>
              <a:path extrusionOk="0" h="96938" w="96934">
                <a:moveTo>
                  <a:pt x="48467" y="1"/>
                </a:moveTo>
                <a:cubicBezTo>
                  <a:pt x="21697" y="1"/>
                  <a:pt x="1" y="21702"/>
                  <a:pt x="1" y="48471"/>
                </a:cubicBezTo>
                <a:cubicBezTo>
                  <a:pt x="1" y="75235"/>
                  <a:pt x="21697" y="96937"/>
                  <a:pt x="48467" y="96937"/>
                </a:cubicBezTo>
                <a:cubicBezTo>
                  <a:pt x="75237" y="96937"/>
                  <a:pt x="96933" y="75235"/>
                  <a:pt x="96933" y="48471"/>
                </a:cubicBezTo>
                <a:cubicBezTo>
                  <a:pt x="96933" y="21702"/>
                  <a:pt x="75237" y="1"/>
                  <a:pt x="48467" y="1"/>
                </a:cubicBezTo>
                <a:close/>
              </a:path>
            </a:pathLst>
          </a:custGeom>
          <a:gradFill>
            <a:gsLst>
              <a:gs pos="0">
                <a:srgbClr val="FFC002">
                  <a:alpha val="29019"/>
                </a:srgbClr>
              </a:gs>
              <a:gs pos="100000">
                <a:srgbClr val="E69138">
                  <a:alpha val="2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7" name="Google Shape;1167;p59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168" name="Google Shape;1168;p59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169" name="Google Shape;1169;p59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59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1" name="Google Shape;1171;p59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172" name="Google Shape;1172;p59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59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59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59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59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9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59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59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180" name="Google Shape;1180;p59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59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59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59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4" name="Google Shape;1184;p59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185" name="Google Shape;1185;p59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59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59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59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9" name="Google Shape;1189;p59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59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1" name="Google Shape;1191;p59"/>
          <p:cNvSpPr txBox="1"/>
          <p:nvPr>
            <p:ph type="title"/>
          </p:nvPr>
        </p:nvSpPr>
        <p:spPr>
          <a:xfrm>
            <a:off x="1834300" y="1629523"/>
            <a:ext cx="53625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192" name="Google Shape;1192;p59"/>
          <p:cNvSpPr txBox="1"/>
          <p:nvPr>
            <p:ph idx="1" type="subTitle"/>
          </p:nvPr>
        </p:nvSpPr>
        <p:spPr>
          <a:xfrm flipH="1">
            <a:off x="2927950" y="2823775"/>
            <a:ext cx="3288000" cy="8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93" name="Google Shape;1193;p59"/>
          <p:cNvSpPr txBox="1"/>
          <p:nvPr/>
        </p:nvSpPr>
        <p:spPr>
          <a:xfrm>
            <a:off x="1082400" y="4090950"/>
            <a:ext cx="69792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b="1" lang="en-GB" sz="900">
                <a:solidFill>
                  <a:srgbClr val="FFFFFF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/>
              </a:rPr>
              <a:t>Slidesgo</a:t>
            </a:r>
            <a:r>
              <a:rPr lang="en-GB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1" lang="en-GB" sz="900">
                <a:solidFill>
                  <a:srgbClr val="FFFFFF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/>
              </a:rPr>
              <a:t>Flaticon</a:t>
            </a:r>
            <a:r>
              <a:rPr lang="en-GB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-GB" sz="900">
                <a:solidFill>
                  <a:srgbClr val="FFFFFF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/>
              </a:rPr>
              <a:t>Freepik</a:t>
            </a:r>
            <a:r>
              <a:rPr lang="en-GB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Please keep this slide for attribution.</a:t>
            </a:r>
            <a:endParaRPr sz="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CUSTOM_8_4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60"/>
          <p:cNvSpPr txBox="1"/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">
  <p:cSld name="CUSTOM_12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61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198" name="Google Shape;1198;p61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199" name="Google Shape;1199;p61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rect b="b" l="l" r="r" t="t"/>
                <a:pathLst>
                  <a:path extrusionOk="0" h="780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61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rect b="b" l="l" r="r" t="t"/>
                <a:pathLst>
                  <a:path extrusionOk="0" h="785" w="15506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1" name="Google Shape;1201;p61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202" name="Google Shape;1202;p61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61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61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61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61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61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cap="flat" cmpd="sng" w="19050">
                <a:solidFill>
                  <a:srgbClr val="DE42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61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9" name="Google Shape;1209;p61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210" name="Google Shape;1210;p61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61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61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61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4" name="Google Shape;1214;p61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215" name="Google Shape;1215;p61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61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rect b="b" l="l" r="r" t="t"/>
                  <a:pathLst>
                    <a:path extrusionOk="0" h="12345" w="8209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61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61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rect b="b" l="l" r="r" t="t"/>
                  <a:pathLst>
                    <a:path extrusionOk="0" h="12345" w="8212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19" name="Google Shape;1219;p61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61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fmla="val 23520" name="adj1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 1">
  <p:cSld name="CUSTOM_12_4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">
  <p:cSld name="CUSTOM_12_3_1">
    <p:bg>
      <p:bgPr>
        <a:solidFill>
          <a:srgbClr val="FFFFFF"/>
        </a:solidFill>
      </p:bgPr>
    </p:bg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nton"/>
              <a:buNone/>
              <a:defRPr i="0" sz="33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nton"/>
              <a:buNone/>
              <a:defRPr i="0" sz="33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/>
        </p:txBody>
      </p:sp>
      <p:sp>
        <p:nvSpPr>
          <p:cNvPr id="652" name="Google Shape;652;p39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i="0" sz="11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eras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64"/>
          <p:cNvSpPr/>
          <p:nvPr/>
        </p:nvSpPr>
        <p:spPr>
          <a:xfrm rot="2050849">
            <a:off x="3599394" y="1208940"/>
            <a:ext cx="3411413" cy="3257641"/>
          </a:xfrm>
          <a:custGeom>
            <a:rect b="b" l="l" r="r" t="t"/>
            <a:pathLst>
              <a:path extrusionOk="0" h="44912" w="47032">
                <a:moveTo>
                  <a:pt x="33589" y="1"/>
                </a:moveTo>
                <a:cubicBezTo>
                  <a:pt x="31733" y="1"/>
                  <a:pt x="29855" y="439"/>
                  <a:pt x="28112" y="1368"/>
                </a:cubicBezTo>
                <a:cubicBezTo>
                  <a:pt x="27779" y="1543"/>
                  <a:pt x="27459" y="1734"/>
                  <a:pt x="27153" y="1935"/>
                </a:cubicBezTo>
                <a:cubicBezTo>
                  <a:pt x="23742" y="4182"/>
                  <a:pt x="19774" y="5411"/>
                  <a:pt x="15697" y="5662"/>
                </a:cubicBezTo>
                <a:cubicBezTo>
                  <a:pt x="13621" y="5791"/>
                  <a:pt x="11542" y="6368"/>
                  <a:pt x="9595" y="7435"/>
                </a:cubicBezTo>
                <a:cubicBezTo>
                  <a:pt x="2595" y="11278"/>
                  <a:pt x="1" y="19961"/>
                  <a:pt x="3742" y="27014"/>
                </a:cubicBezTo>
                <a:cubicBezTo>
                  <a:pt x="6312" y="31858"/>
                  <a:pt x="11226" y="34656"/>
                  <a:pt x="16347" y="34752"/>
                </a:cubicBezTo>
                <a:cubicBezTo>
                  <a:pt x="18667" y="34791"/>
                  <a:pt x="20776" y="36116"/>
                  <a:pt x="21841" y="38176"/>
                </a:cubicBezTo>
                <a:lnTo>
                  <a:pt x="21900" y="38294"/>
                </a:lnTo>
                <a:cubicBezTo>
                  <a:pt x="24137" y="42519"/>
                  <a:pt x="28425" y="44912"/>
                  <a:pt x="32868" y="44912"/>
                </a:cubicBezTo>
                <a:cubicBezTo>
                  <a:pt x="34894" y="44912"/>
                  <a:pt x="36957" y="44411"/>
                  <a:pt x="38871" y="43360"/>
                </a:cubicBezTo>
                <a:cubicBezTo>
                  <a:pt x="44794" y="40098"/>
                  <a:pt x="47031" y="32679"/>
                  <a:pt x="43861" y="26675"/>
                </a:cubicBezTo>
                <a:cubicBezTo>
                  <a:pt x="43848" y="26655"/>
                  <a:pt x="43838" y="26635"/>
                  <a:pt x="43828" y="26615"/>
                </a:cubicBezTo>
                <a:cubicBezTo>
                  <a:pt x="42283" y="23732"/>
                  <a:pt x="42299" y="20271"/>
                  <a:pt x="43881" y="17407"/>
                </a:cubicBezTo>
                <a:cubicBezTo>
                  <a:pt x="45749" y="14026"/>
                  <a:pt x="45911" y="9788"/>
                  <a:pt x="43927" y="6130"/>
                </a:cubicBezTo>
                <a:cubicBezTo>
                  <a:pt x="41811" y="2225"/>
                  <a:pt x="37761" y="1"/>
                  <a:pt x="33589" y="1"/>
                </a:cubicBezTo>
                <a:close/>
              </a:path>
            </a:pathLst>
          </a:custGeom>
          <a:solidFill>
            <a:srgbClr val="FFAD2C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8" name="Google Shape;1228;p64"/>
          <p:cNvGrpSpPr/>
          <p:nvPr/>
        </p:nvGrpSpPr>
        <p:grpSpPr>
          <a:xfrm>
            <a:off x="5188891" y="3233791"/>
            <a:ext cx="1227793" cy="1227969"/>
            <a:chOff x="4810900" y="3749900"/>
            <a:chExt cx="699000" cy="699100"/>
          </a:xfrm>
        </p:grpSpPr>
        <p:sp>
          <p:nvSpPr>
            <p:cNvPr id="1229" name="Google Shape;1229;p64"/>
            <p:cNvSpPr/>
            <p:nvPr/>
          </p:nvSpPr>
          <p:spPr>
            <a:xfrm>
              <a:off x="4867025" y="3760375"/>
              <a:ext cx="208125" cy="148925"/>
            </a:xfrm>
            <a:custGeom>
              <a:rect b="b" l="l" r="r" t="t"/>
              <a:pathLst>
                <a:path extrusionOk="0" h="5957" w="8325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64"/>
            <p:cNvSpPr/>
            <p:nvPr/>
          </p:nvSpPr>
          <p:spPr>
            <a:xfrm>
              <a:off x="4830850" y="3749900"/>
              <a:ext cx="325125" cy="232700"/>
            </a:xfrm>
            <a:custGeom>
              <a:rect b="b" l="l" r="r" t="t"/>
              <a:pathLst>
                <a:path extrusionOk="0" h="9308" w="13005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64"/>
            <p:cNvSpPr/>
            <p:nvPr/>
          </p:nvSpPr>
          <p:spPr>
            <a:xfrm>
              <a:off x="4815675" y="3753050"/>
              <a:ext cx="400350" cy="287725"/>
            </a:xfrm>
            <a:custGeom>
              <a:rect b="b" l="l" r="r" t="t"/>
              <a:pathLst>
                <a:path extrusionOk="0" h="11509" w="16014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64"/>
            <p:cNvSpPr/>
            <p:nvPr/>
          </p:nvSpPr>
          <p:spPr>
            <a:xfrm>
              <a:off x="4810900" y="3763925"/>
              <a:ext cx="454975" cy="327675"/>
            </a:xfrm>
            <a:custGeom>
              <a:rect b="b" l="l" r="r" t="t"/>
              <a:pathLst>
                <a:path extrusionOk="0" h="13107" w="18199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64"/>
            <p:cNvSpPr/>
            <p:nvPr/>
          </p:nvSpPr>
          <p:spPr>
            <a:xfrm>
              <a:off x="4812225" y="3779975"/>
              <a:ext cx="496500" cy="357700"/>
            </a:xfrm>
            <a:custGeom>
              <a:rect b="b" l="l" r="r" t="t"/>
              <a:pathLst>
                <a:path extrusionOk="0" h="14308" w="1986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64"/>
            <p:cNvSpPr/>
            <p:nvPr/>
          </p:nvSpPr>
          <p:spPr>
            <a:xfrm>
              <a:off x="4818650" y="3800025"/>
              <a:ext cx="527625" cy="379825"/>
            </a:xfrm>
            <a:custGeom>
              <a:rect b="b" l="l" r="r" t="t"/>
              <a:pathLst>
                <a:path extrusionOk="0" h="15193" w="21105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64"/>
            <p:cNvSpPr/>
            <p:nvPr/>
          </p:nvSpPr>
          <p:spPr>
            <a:xfrm>
              <a:off x="4829675" y="3823150"/>
              <a:ext cx="549725" cy="395750"/>
            </a:xfrm>
            <a:custGeom>
              <a:rect b="b" l="l" r="r" t="t"/>
              <a:pathLst>
                <a:path extrusionOk="0" h="15830" w="21989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64"/>
            <p:cNvSpPr/>
            <p:nvPr/>
          </p:nvSpPr>
          <p:spPr>
            <a:xfrm>
              <a:off x="4844700" y="3849200"/>
              <a:ext cx="564050" cy="405950"/>
            </a:xfrm>
            <a:custGeom>
              <a:rect b="b" l="l" r="r" t="t"/>
              <a:pathLst>
                <a:path extrusionOk="0" h="16238" w="22562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64"/>
            <p:cNvSpPr/>
            <p:nvPr/>
          </p:nvSpPr>
          <p:spPr>
            <a:xfrm>
              <a:off x="4863300" y="3877775"/>
              <a:ext cx="571150" cy="411050"/>
            </a:xfrm>
            <a:custGeom>
              <a:rect b="b" l="l" r="r" t="t"/>
              <a:pathLst>
                <a:path extrusionOk="0" h="16442" w="22846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64"/>
            <p:cNvSpPr/>
            <p:nvPr/>
          </p:nvSpPr>
          <p:spPr>
            <a:xfrm>
              <a:off x="4885475" y="3908925"/>
              <a:ext cx="571225" cy="411050"/>
            </a:xfrm>
            <a:custGeom>
              <a:rect b="b" l="l" r="r" t="t"/>
              <a:pathLst>
                <a:path extrusionOk="0" h="16442" w="22849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64"/>
            <p:cNvSpPr/>
            <p:nvPr/>
          </p:nvSpPr>
          <p:spPr>
            <a:xfrm>
              <a:off x="4911000" y="3942475"/>
              <a:ext cx="564475" cy="406275"/>
            </a:xfrm>
            <a:custGeom>
              <a:rect b="b" l="l" r="r" t="t"/>
              <a:pathLst>
                <a:path extrusionOk="0" h="16251" w="22579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64"/>
            <p:cNvSpPr/>
            <p:nvPr/>
          </p:nvSpPr>
          <p:spPr>
            <a:xfrm>
              <a:off x="4940175" y="3978625"/>
              <a:ext cx="550375" cy="396225"/>
            </a:xfrm>
            <a:custGeom>
              <a:rect b="b" l="l" r="r" t="t"/>
              <a:pathLst>
                <a:path extrusionOk="0" h="15849" w="22015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4"/>
            <p:cNvSpPr/>
            <p:nvPr/>
          </p:nvSpPr>
          <p:spPr>
            <a:xfrm>
              <a:off x="4973225" y="4017600"/>
              <a:ext cx="528525" cy="380575"/>
            </a:xfrm>
            <a:custGeom>
              <a:rect b="b" l="l" r="r" t="t"/>
              <a:pathLst>
                <a:path extrusionOk="0" h="15223" w="21141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64"/>
            <p:cNvSpPr/>
            <p:nvPr/>
          </p:nvSpPr>
          <p:spPr>
            <a:xfrm>
              <a:off x="5010600" y="4059700"/>
              <a:ext cx="497825" cy="358575"/>
            </a:xfrm>
            <a:custGeom>
              <a:rect b="b" l="l" r="r" t="t"/>
              <a:pathLst>
                <a:path extrusionOk="0" h="14343" w="19913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4"/>
            <p:cNvSpPr/>
            <p:nvPr/>
          </p:nvSpPr>
          <p:spPr>
            <a:xfrm>
              <a:off x="5053225" y="4105500"/>
              <a:ext cx="456675" cy="329000"/>
            </a:xfrm>
            <a:custGeom>
              <a:rect b="b" l="l" r="r" t="t"/>
              <a:pathLst>
                <a:path extrusionOk="0" h="13160" w="18267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64"/>
            <p:cNvSpPr/>
            <p:nvPr/>
          </p:nvSpPr>
          <p:spPr>
            <a:xfrm>
              <a:off x="5102725" y="4156175"/>
              <a:ext cx="402650" cy="289450"/>
            </a:xfrm>
            <a:custGeom>
              <a:rect b="b" l="l" r="r" t="t"/>
              <a:pathLst>
                <a:path extrusionOk="0" h="11578" w="16106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64"/>
            <p:cNvSpPr/>
            <p:nvPr/>
          </p:nvSpPr>
          <p:spPr>
            <a:xfrm>
              <a:off x="5162375" y="4214000"/>
              <a:ext cx="328350" cy="235000"/>
            </a:xfrm>
            <a:custGeom>
              <a:rect b="b" l="l" r="r" t="t"/>
              <a:pathLst>
                <a:path extrusionOk="0" h="9400" w="13134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64"/>
            <p:cNvSpPr/>
            <p:nvPr/>
          </p:nvSpPr>
          <p:spPr>
            <a:xfrm>
              <a:off x="5241950" y="4286425"/>
              <a:ext cx="213825" cy="153025"/>
            </a:xfrm>
            <a:custGeom>
              <a:rect b="b" l="l" r="r" t="t"/>
              <a:pathLst>
                <a:path extrusionOk="0" h="6121" w="8553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7" name="Google Shape;1247;p64"/>
          <p:cNvSpPr/>
          <p:nvPr/>
        </p:nvSpPr>
        <p:spPr>
          <a:xfrm>
            <a:off x="6195822" y="1549740"/>
            <a:ext cx="681637" cy="681637"/>
          </a:xfrm>
          <a:custGeom>
            <a:rect b="b" l="l" r="r" t="t"/>
            <a:pathLst>
              <a:path extrusionOk="0" h="17602" w="17602">
                <a:moveTo>
                  <a:pt x="8801" y="1"/>
                </a:moveTo>
                <a:cubicBezTo>
                  <a:pt x="3941" y="1"/>
                  <a:pt x="1" y="3941"/>
                  <a:pt x="1" y="8801"/>
                </a:cubicBezTo>
                <a:cubicBezTo>
                  <a:pt x="1" y="13661"/>
                  <a:pt x="3941" y="17602"/>
                  <a:pt x="8801" y="17602"/>
                </a:cubicBezTo>
                <a:cubicBezTo>
                  <a:pt x="13661" y="17602"/>
                  <a:pt x="17602" y="13661"/>
                  <a:pt x="17602" y="8801"/>
                </a:cubicBezTo>
                <a:cubicBezTo>
                  <a:pt x="17602" y="3941"/>
                  <a:pt x="13661" y="1"/>
                  <a:pt x="8801" y="1"/>
                </a:cubicBezTo>
                <a:close/>
              </a:path>
            </a:pathLst>
          </a:custGeom>
          <a:gradFill>
            <a:gsLst>
              <a:gs pos="0">
                <a:srgbClr val="FFC002">
                  <a:alpha val="51764"/>
                  <a:alpha val="60270"/>
                </a:srgbClr>
              </a:gs>
              <a:gs pos="100000">
                <a:srgbClr val="E69138">
                  <a:alpha val="52941"/>
                  <a:alpha val="6027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64"/>
          <p:cNvSpPr/>
          <p:nvPr/>
        </p:nvSpPr>
        <p:spPr>
          <a:xfrm>
            <a:off x="2087559" y="922110"/>
            <a:ext cx="3753769" cy="3753924"/>
          </a:xfrm>
          <a:custGeom>
            <a:rect b="b" l="l" r="r" t="t"/>
            <a:pathLst>
              <a:path extrusionOk="0" h="96938" w="96934">
                <a:moveTo>
                  <a:pt x="48467" y="1"/>
                </a:moveTo>
                <a:cubicBezTo>
                  <a:pt x="21697" y="1"/>
                  <a:pt x="1" y="21702"/>
                  <a:pt x="1" y="48471"/>
                </a:cubicBezTo>
                <a:cubicBezTo>
                  <a:pt x="1" y="75235"/>
                  <a:pt x="21697" y="96937"/>
                  <a:pt x="48467" y="96937"/>
                </a:cubicBezTo>
                <a:cubicBezTo>
                  <a:pt x="75237" y="96937"/>
                  <a:pt x="96933" y="75235"/>
                  <a:pt x="96933" y="48471"/>
                </a:cubicBezTo>
                <a:cubicBezTo>
                  <a:pt x="96933" y="21702"/>
                  <a:pt x="75237" y="1"/>
                  <a:pt x="48467" y="1"/>
                </a:cubicBezTo>
                <a:close/>
              </a:path>
            </a:pathLst>
          </a:custGeom>
          <a:gradFill>
            <a:gsLst>
              <a:gs pos="0">
                <a:srgbClr val="FFC002">
                  <a:alpha val="29019"/>
                </a:srgbClr>
              </a:gs>
              <a:gs pos="100000">
                <a:srgbClr val="E69138">
                  <a:alpha val="2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64"/>
          <p:cNvSpPr/>
          <p:nvPr/>
        </p:nvSpPr>
        <p:spPr>
          <a:xfrm>
            <a:off x="5196464" y="346062"/>
            <a:ext cx="1465780" cy="1465935"/>
          </a:xfrm>
          <a:custGeom>
            <a:rect b="b" l="l" r="r" t="t"/>
            <a:pathLst>
              <a:path extrusionOk="0" h="37855" w="37851">
                <a:moveTo>
                  <a:pt x="18928" y="0"/>
                </a:moveTo>
                <a:cubicBezTo>
                  <a:pt x="8472" y="0"/>
                  <a:pt x="0" y="8477"/>
                  <a:pt x="0" y="18928"/>
                </a:cubicBezTo>
                <a:cubicBezTo>
                  <a:pt x="0" y="29378"/>
                  <a:pt x="8472" y="37855"/>
                  <a:pt x="18928" y="37855"/>
                </a:cubicBezTo>
                <a:cubicBezTo>
                  <a:pt x="29379" y="37855"/>
                  <a:pt x="37851" y="29378"/>
                  <a:pt x="37851" y="18928"/>
                </a:cubicBezTo>
                <a:cubicBezTo>
                  <a:pt x="37851" y="8477"/>
                  <a:pt x="29379" y="0"/>
                  <a:pt x="18928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85725" rotWithShape="0" algn="bl" dir="5400000" dist="19050">
              <a:srgbClr val="000000">
                <a:alpha val="4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64"/>
          <p:cNvSpPr/>
          <p:nvPr/>
        </p:nvSpPr>
        <p:spPr>
          <a:xfrm>
            <a:off x="2705545" y="3241365"/>
            <a:ext cx="2610336" cy="1259221"/>
          </a:xfrm>
          <a:custGeom>
            <a:rect b="b" l="l" r="r" t="t"/>
            <a:pathLst>
              <a:path extrusionOk="0" h="32517" w="67407">
                <a:moveTo>
                  <a:pt x="51014" y="1"/>
                </a:moveTo>
                <a:cubicBezTo>
                  <a:pt x="49989" y="1"/>
                  <a:pt x="48966" y="101"/>
                  <a:pt x="47965" y="307"/>
                </a:cubicBezTo>
                <a:cubicBezTo>
                  <a:pt x="44368" y="1047"/>
                  <a:pt x="41609" y="2901"/>
                  <a:pt x="38734" y="5113"/>
                </a:cubicBezTo>
                <a:cubicBezTo>
                  <a:pt x="35907" y="7292"/>
                  <a:pt x="32974" y="8947"/>
                  <a:pt x="29392" y="9456"/>
                </a:cubicBezTo>
                <a:cubicBezTo>
                  <a:pt x="28753" y="9547"/>
                  <a:pt x="28129" y="9587"/>
                  <a:pt x="27516" y="9587"/>
                </a:cubicBezTo>
                <a:cubicBezTo>
                  <a:pt x="24985" y="9587"/>
                  <a:pt x="22630" y="8908"/>
                  <a:pt x="20078" y="8323"/>
                </a:cubicBezTo>
                <a:cubicBezTo>
                  <a:pt x="18199" y="7891"/>
                  <a:pt x="16505" y="7695"/>
                  <a:pt x="14986" y="7695"/>
                </a:cubicBezTo>
                <a:cubicBezTo>
                  <a:pt x="0" y="7695"/>
                  <a:pt x="2133" y="26842"/>
                  <a:pt x="12745" y="27739"/>
                </a:cubicBezTo>
                <a:cubicBezTo>
                  <a:pt x="12921" y="27754"/>
                  <a:pt x="13096" y="27761"/>
                  <a:pt x="13270" y="27761"/>
                </a:cubicBezTo>
                <a:cubicBezTo>
                  <a:pt x="16272" y="27761"/>
                  <a:pt x="18896" y="25646"/>
                  <a:pt x="21719" y="24689"/>
                </a:cubicBezTo>
                <a:cubicBezTo>
                  <a:pt x="23363" y="24134"/>
                  <a:pt x="25095" y="23872"/>
                  <a:pt x="26828" y="23872"/>
                </a:cubicBezTo>
                <a:cubicBezTo>
                  <a:pt x="28069" y="23872"/>
                  <a:pt x="29312" y="24006"/>
                  <a:pt x="30525" y="24263"/>
                </a:cubicBezTo>
                <a:cubicBezTo>
                  <a:pt x="34063" y="25014"/>
                  <a:pt x="36812" y="27154"/>
                  <a:pt x="39741" y="29138"/>
                </a:cubicBezTo>
                <a:cubicBezTo>
                  <a:pt x="42418" y="30954"/>
                  <a:pt x="45168" y="32241"/>
                  <a:pt x="48450" y="32473"/>
                </a:cubicBezTo>
                <a:cubicBezTo>
                  <a:pt x="48852" y="32502"/>
                  <a:pt x="49255" y="32516"/>
                  <a:pt x="49658" y="32516"/>
                </a:cubicBezTo>
                <a:cubicBezTo>
                  <a:pt x="55454" y="32516"/>
                  <a:pt x="61213" y="29581"/>
                  <a:pt x="64192" y="24524"/>
                </a:cubicBezTo>
                <a:cubicBezTo>
                  <a:pt x="67391" y="19104"/>
                  <a:pt x="67407" y="12108"/>
                  <a:pt x="63989" y="6784"/>
                </a:cubicBezTo>
                <a:cubicBezTo>
                  <a:pt x="61218" y="2463"/>
                  <a:pt x="56088" y="1"/>
                  <a:pt x="51014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85725" rotWithShape="0" algn="bl" dir="5400000" dist="19050">
              <a:srgbClr val="000000">
                <a:alpha val="4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4"/>
          <p:cNvSpPr/>
          <p:nvPr/>
        </p:nvSpPr>
        <p:spPr>
          <a:xfrm>
            <a:off x="2378893" y="285611"/>
            <a:ext cx="3337669" cy="3692119"/>
          </a:xfrm>
          <a:custGeom>
            <a:rect b="b" l="l" r="r" t="t"/>
            <a:pathLst>
              <a:path extrusionOk="0" h="95342" w="86189">
                <a:moveTo>
                  <a:pt x="35217" y="0"/>
                </a:moveTo>
                <a:cubicBezTo>
                  <a:pt x="31181" y="0"/>
                  <a:pt x="27106" y="556"/>
                  <a:pt x="23097" y="1716"/>
                </a:cubicBezTo>
                <a:cubicBezTo>
                  <a:pt x="14557" y="4185"/>
                  <a:pt x="4924" y="9475"/>
                  <a:pt x="3375" y="21128"/>
                </a:cubicBezTo>
                <a:cubicBezTo>
                  <a:pt x="0" y="46561"/>
                  <a:pt x="29094" y="41696"/>
                  <a:pt x="32246" y="53942"/>
                </a:cubicBezTo>
                <a:cubicBezTo>
                  <a:pt x="35396" y="66195"/>
                  <a:pt x="17219" y="74836"/>
                  <a:pt x="33441" y="89731"/>
                </a:cubicBezTo>
                <a:cubicBezTo>
                  <a:pt x="37627" y="93573"/>
                  <a:pt x="43204" y="95341"/>
                  <a:pt x="49137" y="95341"/>
                </a:cubicBezTo>
                <a:cubicBezTo>
                  <a:pt x="66195" y="95341"/>
                  <a:pt x="86189" y="80728"/>
                  <a:pt x="84486" y="58799"/>
                </a:cubicBezTo>
                <a:cubicBezTo>
                  <a:pt x="83340" y="44009"/>
                  <a:pt x="79844" y="31341"/>
                  <a:pt x="73648" y="21428"/>
                </a:cubicBezTo>
                <a:cubicBezTo>
                  <a:pt x="65259" y="8001"/>
                  <a:pt x="50524" y="0"/>
                  <a:pt x="35217" y="0"/>
                </a:cubicBezTo>
                <a:close/>
              </a:path>
            </a:pathLst>
          </a:custGeom>
          <a:solidFill>
            <a:srgbClr val="FFAD2C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4"/>
          <p:cNvSpPr txBox="1"/>
          <p:nvPr/>
        </p:nvSpPr>
        <p:spPr>
          <a:xfrm>
            <a:off x="5517163" y="617925"/>
            <a:ext cx="8244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0202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253" name="Google Shape;1253;p64"/>
          <p:cNvGrpSpPr/>
          <p:nvPr/>
        </p:nvGrpSpPr>
        <p:grpSpPr>
          <a:xfrm>
            <a:off x="447823" y="4444541"/>
            <a:ext cx="1587098" cy="344234"/>
            <a:chOff x="834898" y="4444541"/>
            <a:chExt cx="1587098" cy="344234"/>
          </a:xfrm>
        </p:grpSpPr>
        <p:sp>
          <p:nvSpPr>
            <p:cNvPr id="1254" name="Google Shape;1254;p64"/>
            <p:cNvSpPr/>
            <p:nvPr/>
          </p:nvSpPr>
          <p:spPr>
            <a:xfrm>
              <a:off x="834898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4"/>
            <p:cNvSpPr/>
            <p:nvPr/>
          </p:nvSpPr>
          <p:spPr>
            <a:xfrm>
              <a:off x="100699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64"/>
            <p:cNvSpPr/>
            <p:nvPr/>
          </p:nvSpPr>
          <p:spPr>
            <a:xfrm>
              <a:off x="1179093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4"/>
            <p:cNvSpPr/>
            <p:nvPr/>
          </p:nvSpPr>
          <p:spPr>
            <a:xfrm>
              <a:off x="1351190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4"/>
            <p:cNvSpPr/>
            <p:nvPr/>
          </p:nvSpPr>
          <p:spPr>
            <a:xfrm>
              <a:off x="152328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64"/>
            <p:cNvSpPr/>
            <p:nvPr/>
          </p:nvSpPr>
          <p:spPr>
            <a:xfrm>
              <a:off x="169534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64"/>
            <p:cNvSpPr/>
            <p:nvPr/>
          </p:nvSpPr>
          <p:spPr>
            <a:xfrm>
              <a:off x="1867444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64"/>
            <p:cNvSpPr/>
            <p:nvPr/>
          </p:nvSpPr>
          <p:spPr>
            <a:xfrm>
              <a:off x="2039541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64"/>
            <p:cNvSpPr/>
            <p:nvPr/>
          </p:nvSpPr>
          <p:spPr>
            <a:xfrm>
              <a:off x="221163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64"/>
            <p:cNvSpPr/>
            <p:nvPr/>
          </p:nvSpPr>
          <p:spPr>
            <a:xfrm>
              <a:off x="2383736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64"/>
            <p:cNvSpPr/>
            <p:nvPr/>
          </p:nvSpPr>
          <p:spPr>
            <a:xfrm>
              <a:off x="834898" y="4597508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4"/>
            <p:cNvSpPr/>
            <p:nvPr/>
          </p:nvSpPr>
          <p:spPr>
            <a:xfrm>
              <a:off x="1006996" y="4597508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64"/>
            <p:cNvSpPr/>
            <p:nvPr/>
          </p:nvSpPr>
          <p:spPr>
            <a:xfrm>
              <a:off x="1179093" y="4597508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64"/>
            <p:cNvSpPr/>
            <p:nvPr/>
          </p:nvSpPr>
          <p:spPr>
            <a:xfrm>
              <a:off x="1351190" y="4597508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64"/>
            <p:cNvSpPr/>
            <p:nvPr/>
          </p:nvSpPr>
          <p:spPr>
            <a:xfrm>
              <a:off x="1523288" y="4597508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64"/>
            <p:cNvSpPr/>
            <p:nvPr/>
          </p:nvSpPr>
          <p:spPr>
            <a:xfrm>
              <a:off x="1695346" y="4597508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4"/>
            <p:cNvSpPr/>
            <p:nvPr/>
          </p:nvSpPr>
          <p:spPr>
            <a:xfrm>
              <a:off x="1867444" y="4597508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4"/>
            <p:cNvSpPr/>
            <p:nvPr/>
          </p:nvSpPr>
          <p:spPr>
            <a:xfrm>
              <a:off x="2039541" y="4597508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4"/>
            <p:cNvSpPr/>
            <p:nvPr/>
          </p:nvSpPr>
          <p:spPr>
            <a:xfrm>
              <a:off x="2211638" y="4597508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64"/>
            <p:cNvSpPr/>
            <p:nvPr/>
          </p:nvSpPr>
          <p:spPr>
            <a:xfrm>
              <a:off x="2383736" y="4597508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64"/>
            <p:cNvSpPr/>
            <p:nvPr/>
          </p:nvSpPr>
          <p:spPr>
            <a:xfrm>
              <a:off x="834898" y="4750475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64"/>
            <p:cNvSpPr/>
            <p:nvPr/>
          </p:nvSpPr>
          <p:spPr>
            <a:xfrm>
              <a:off x="1006996" y="4750475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64"/>
            <p:cNvSpPr/>
            <p:nvPr/>
          </p:nvSpPr>
          <p:spPr>
            <a:xfrm>
              <a:off x="1179093" y="4750475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4"/>
            <p:cNvSpPr/>
            <p:nvPr/>
          </p:nvSpPr>
          <p:spPr>
            <a:xfrm>
              <a:off x="1351190" y="4750475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9" y="989"/>
                    <a:pt x="988" y="765"/>
                    <a:pt x="988" y="495"/>
                  </a:cubicBezTo>
                  <a:cubicBezTo>
                    <a:pt x="988" y="218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4"/>
            <p:cNvSpPr/>
            <p:nvPr/>
          </p:nvSpPr>
          <p:spPr>
            <a:xfrm>
              <a:off x="1523288" y="4750475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64"/>
            <p:cNvSpPr/>
            <p:nvPr/>
          </p:nvSpPr>
          <p:spPr>
            <a:xfrm>
              <a:off x="1695346" y="4750475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64"/>
            <p:cNvSpPr/>
            <p:nvPr/>
          </p:nvSpPr>
          <p:spPr>
            <a:xfrm>
              <a:off x="1867444" y="4750475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64"/>
            <p:cNvSpPr/>
            <p:nvPr/>
          </p:nvSpPr>
          <p:spPr>
            <a:xfrm>
              <a:off x="2039541" y="4750475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2" y="1"/>
                    <a:pt x="1" y="218"/>
                    <a:pt x="1" y="495"/>
                  </a:cubicBezTo>
                  <a:cubicBezTo>
                    <a:pt x="1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4"/>
            <p:cNvSpPr/>
            <p:nvPr/>
          </p:nvSpPr>
          <p:spPr>
            <a:xfrm>
              <a:off x="2211638" y="4750475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64"/>
            <p:cNvSpPr/>
            <p:nvPr/>
          </p:nvSpPr>
          <p:spPr>
            <a:xfrm>
              <a:off x="2383736" y="4750475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17" y="1"/>
                    <a:pt x="0" y="218"/>
                    <a:pt x="0" y="495"/>
                  </a:cubicBezTo>
                  <a:cubicBezTo>
                    <a:pt x="0" y="765"/>
                    <a:pt x="217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64"/>
          <p:cNvGrpSpPr/>
          <p:nvPr/>
        </p:nvGrpSpPr>
        <p:grpSpPr>
          <a:xfrm rot="9824987">
            <a:off x="4028641" y="767543"/>
            <a:ext cx="433140" cy="433202"/>
            <a:chOff x="4810900" y="3749900"/>
            <a:chExt cx="699000" cy="699100"/>
          </a:xfrm>
        </p:grpSpPr>
        <p:sp>
          <p:nvSpPr>
            <p:cNvPr id="1285" name="Google Shape;1285;p64"/>
            <p:cNvSpPr/>
            <p:nvPr/>
          </p:nvSpPr>
          <p:spPr>
            <a:xfrm>
              <a:off x="4867025" y="3760375"/>
              <a:ext cx="208125" cy="148925"/>
            </a:xfrm>
            <a:custGeom>
              <a:rect b="b" l="l" r="r" t="t"/>
              <a:pathLst>
                <a:path extrusionOk="0" h="5957" w="8325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4830850" y="3749900"/>
              <a:ext cx="325125" cy="232700"/>
            </a:xfrm>
            <a:custGeom>
              <a:rect b="b" l="l" r="r" t="t"/>
              <a:pathLst>
                <a:path extrusionOk="0" h="9308" w="13005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4815675" y="3753050"/>
              <a:ext cx="400350" cy="287725"/>
            </a:xfrm>
            <a:custGeom>
              <a:rect b="b" l="l" r="r" t="t"/>
              <a:pathLst>
                <a:path extrusionOk="0" h="11509" w="16014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4810900" y="3763925"/>
              <a:ext cx="454975" cy="327675"/>
            </a:xfrm>
            <a:custGeom>
              <a:rect b="b" l="l" r="r" t="t"/>
              <a:pathLst>
                <a:path extrusionOk="0" h="13107" w="18199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4812225" y="3779975"/>
              <a:ext cx="496500" cy="357700"/>
            </a:xfrm>
            <a:custGeom>
              <a:rect b="b" l="l" r="r" t="t"/>
              <a:pathLst>
                <a:path extrusionOk="0" h="14308" w="1986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4818650" y="3800025"/>
              <a:ext cx="527625" cy="379825"/>
            </a:xfrm>
            <a:custGeom>
              <a:rect b="b" l="l" r="r" t="t"/>
              <a:pathLst>
                <a:path extrusionOk="0" h="15193" w="21105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4829675" y="3823150"/>
              <a:ext cx="549725" cy="395750"/>
            </a:xfrm>
            <a:custGeom>
              <a:rect b="b" l="l" r="r" t="t"/>
              <a:pathLst>
                <a:path extrusionOk="0" h="15830" w="21989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4844700" y="3849200"/>
              <a:ext cx="564050" cy="405950"/>
            </a:xfrm>
            <a:custGeom>
              <a:rect b="b" l="l" r="r" t="t"/>
              <a:pathLst>
                <a:path extrusionOk="0" h="16238" w="22562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4863300" y="3877775"/>
              <a:ext cx="571150" cy="411050"/>
            </a:xfrm>
            <a:custGeom>
              <a:rect b="b" l="l" r="r" t="t"/>
              <a:pathLst>
                <a:path extrusionOk="0" h="16442" w="22846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4885475" y="3908925"/>
              <a:ext cx="571225" cy="411050"/>
            </a:xfrm>
            <a:custGeom>
              <a:rect b="b" l="l" r="r" t="t"/>
              <a:pathLst>
                <a:path extrusionOk="0" h="16442" w="22849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4911000" y="3942475"/>
              <a:ext cx="564475" cy="406275"/>
            </a:xfrm>
            <a:custGeom>
              <a:rect b="b" l="l" r="r" t="t"/>
              <a:pathLst>
                <a:path extrusionOk="0" h="16251" w="22579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4940175" y="3978625"/>
              <a:ext cx="550375" cy="396225"/>
            </a:xfrm>
            <a:custGeom>
              <a:rect b="b" l="l" r="r" t="t"/>
              <a:pathLst>
                <a:path extrusionOk="0" h="15849" w="22015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4973225" y="4017600"/>
              <a:ext cx="528525" cy="380575"/>
            </a:xfrm>
            <a:custGeom>
              <a:rect b="b" l="l" r="r" t="t"/>
              <a:pathLst>
                <a:path extrusionOk="0" h="15223" w="21141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5010600" y="4059700"/>
              <a:ext cx="497825" cy="358575"/>
            </a:xfrm>
            <a:custGeom>
              <a:rect b="b" l="l" r="r" t="t"/>
              <a:pathLst>
                <a:path extrusionOk="0" h="14343" w="19913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5053225" y="4105500"/>
              <a:ext cx="456675" cy="329000"/>
            </a:xfrm>
            <a:custGeom>
              <a:rect b="b" l="l" r="r" t="t"/>
              <a:pathLst>
                <a:path extrusionOk="0" h="13160" w="18267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5102725" y="4156175"/>
              <a:ext cx="402650" cy="289450"/>
            </a:xfrm>
            <a:custGeom>
              <a:rect b="b" l="l" r="r" t="t"/>
              <a:pathLst>
                <a:path extrusionOk="0" h="11578" w="16106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5162375" y="4214000"/>
              <a:ext cx="328350" cy="235000"/>
            </a:xfrm>
            <a:custGeom>
              <a:rect b="b" l="l" r="r" t="t"/>
              <a:pathLst>
                <a:path extrusionOk="0" h="9400" w="13134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5241950" y="4286425"/>
              <a:ext cx="213825" cy="153025"/>
            </a:xfrm>
            <a:custGeom>
              <a:rect b="b" l="l" r="r" t="t"/>
              <a:pathLst>
                <a:path extrusionOk="0" h="6121" w="8553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64"/>
          <p:cNvGrpSpPr/>
          <p:nvPr/>
        </p:nvGrpSpPr>
        <p:grpSpPr>
          <a:xfrm>
            <a:off x="2584706" y="3853806"/>
            <a:ext cx="600470" cy="123922"/>
            <a:chOff x="2584706" y="3853806"/>
            <a:chExt cx="600470" cy="123922"/>
          </a:xfrm>
        </p:grpSpPr>
        <p:sp>
          <p:nvSpPr>
            <p:cNvPr id="1304" name="Google Shape;1304;p64"/>
            <p:cNvSpPr/>
            <p:nvPr/>
          </p:nvSpPr>
          <p:spPr>
            <a:xfrm>
              <a:off x="2584706" y="3853806"/>
              <a:ext cx="600470" cy="30206"/>
            </a:xfrm>
            <a:custGeom>
              <a:rect b="b" l="l" r="r" t="t"/>
              <a:pathLst>
                <a:path extrusionOk="0" h="780" w="15506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1"/>
                    <a:pt x="1046" y="527"/>
                  </a:cubicBezTo>
                  <a:cubicBezTo>
                    <a:pt x="1332" y="653"/>
                    <a:pt x="1633" y="780"/>
                    <a:pt x="2214" y="780"/>
                  </a:cubicBezTo>
                  <a:cubicBezTo>
                    <a:pt x="2799" y="780"/>
                    <a:pt x="3099" y="653"/>
                    <a:pt x="3385" y="527"/>
                  </a:cubicBezTo>
                  <a:cubicBezTo>
                    <a:pt x="3651" y="411"/>
                    <a:pt x="3908" y="300"/>
                    <a:pt x="4430" y="300"/>
                  </a:cubicBezTo>
                  <a:cubicBezTo>
                    <a:pt x="4953" y="300"/>
                    <a:pt x="5210" y="411"/>
                    <a:pt x="5476" y="527"/>
                  </a:cubicBezTo>
                  <a:cubicBezTo>
                    <a:pt x="5762" y="653"/>
                    <a:pt x="6061" y="780"/>
                    <a:pt x="6642" y="780"/>
                  </a:cubicBezTo>
                  <a:cubicBezTo>
                    <a:pt x="7228" y="780"/>
                    <a:pt x="7523" y="653"/>
                    <a:pt x="7813" y="527"/>
                  </a:cubicBezTo>
                  <a:cubicBezTo>
                    <a:pt x="8081" y="411"/>
                    <a:pt x="8336" y="300"/>
                    <a:pt x="8859" y="300"/>
                  </a:cubicBezTo>
                  <a:cubicBezTo>
                    <a:pt x="9382" y="300"/>
                    <a:pt x="9639" y="411"/>
                    <a:pt x="9905" y="527"/>
                  </a:cubicBezTo>
                  <a:cubicBezTo>
                    <a:pt x="10190" y="653"/>
                    <a:pt x="10491" y="780"/>
                    <a:pt x="11072" y="780"/>
                  </a:cubicBezTo>
                  <a:cubicBezTo>
                    <a:pt x="11658" y="780"/>
                    <a:pt x="11958" y="653"/>
                    <a:pt x="12243" y="527"/>
                  </a:cubicBezTo>
                  <a:cubicBezTo>
                    <a:pt x="12509" y="411"/>
                    <a:pt x="12766" y="300"/>
                    <a:pt x="13289" y="300"/>
                  </a:cubicBezTo>
                  <a:cubicBezTo>
                    <a:pt x="13812" y="300"/>
                    <a:pt x="14068" y="411"/>
                    <a:pt x="14339" y="527"/>
                  </a:cubicBezTo>
                  <a:cubicBezTo>
                    <a:pt x="14625" y="653"/>
                    <a:pt x="14920" y="780"/>
                    <a:pt x="15506" y="780"/>
                  </a:cubicBezTo>
                  <a:lnTo>
                    <a:pt x="15506" y="479"/>
                  </a:lnTo>
                  <a:cubicBezTo>
                    <a:pt x="14983" y="479"/>
                    <a:pt x="14726" y="367"/>
                    <a:pt x="14455" y="251"/>
                  </a:cubicBezTo>
                  <a:cubicBezTo>
                    <a:pt x="14170" y="125"/>
                    <a:pt x="13874" y="0"/>
                    <a:pt x="13289" y="0"/>
                  </a:cubicBezTo>
                  <a:cubicBezTo>
                    <a:pt x="12703" y="0"/>
                    <a:pt x="12408" y="125"/>
                    <a:pt x="12122" y="251"/>
                  </a:cubicBezTo>
                  <a:cubicBezTo>
                    <a:pt x="11851" y="367"/>
                    <a:pt x="11595" y="479"/>
                    <a:pt x="11072" y="479"/>
                  </a:cubicBezTo>
                  <a:cubicBezTo>
                    <a:pt x="10554" y="479"/>
                    <a:pt x="10297" y="367"/>
                    <a:pt x="10027" y="251"/>
                  </a:cubicBezTo>
                  <a:cubicBezTo>
                    <a:pt x="9741" y="125"/>
                    <a:pt x="9446" y="0"/>
                    <a:pt x="8859" y="0"/>
                  </a:cubicBezTo>
                  <a:cubicBezTo>
                    <a:pt x="8273" y="0"/>
                    <a:pt x="7978" y="125"/>
                    <a:pt x="7693" y="251"/>
                  </a:cubicBezTo>
                  <a:cubicBezTo>
                    <a:pt x="7422" y="367"/>
                    <a:pt x="7165" y="479"/>
                    <a:pt x="6642" y="479"/>
                  </a:cubicBezTo>
                  <a:cubicBezTo>
                    <a:pt x="6124" y="479"/>
                    <a:pt x="5867" y="367"/>
                    <a:pt x="5597" y="251"/>
                  </a:cubicBezTo>
                  <a:cubicBezTo>
                    <a:pt x="5311" y="125"/>
                    <a:pt x="5016" y="0"/>
                    <a:pt x="4430" y="0"/>
                  </a:cubicBezTo>
                  <a:cubicBezTo>
                    <a:pt x="3845" y="0"/>
                    <a:pt x="3550" y="125"/>
                    <a:pt x="3264" y="251"/>
                  </a:cubicBezTo>
                  <a:cubicBezTo>
                    <a:pt x="2992" y="367"/>
                    <a:pt x="2736" y="479"/>
                    <a:pt x="2214" y="479"/>
                  </a:cubicBezTo>
                  <a:cubicBezTo>
                    <a:pt x="1695" y="479"/>
                    <a:pt x="1439" y="367"/>
                    <a:pt x="1168" y="251"/>
                  </a:cubicBezTo>
                  <a:cubicBezTo>
                    <a:pt x="882" y="125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2584706" y="3947329"/>
              <a:ext cx="600470" cy="30399"/>
            </a:xfrm>
            <a:custGeom>
              <a:rect b="b" l="l" r="r" t="t"/>
              <a:pathLst>
                <a:path extrusionOk="0" h="785" w="15506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2"/>
                    <a:pt x="1046" y="528"/>
                  </a:cubicBezTo>
                  <a:cubicBezTo>
                    <a:pt x="1332" y="653"/>
                    <a:pt x="1633" y="785"/>
                    <a:pt x="2214" y="785"/>
                  </a:cubicBezTo>
                  <a:cubicBezTo>
                    <a:pt x="2799" y="785"/>
                    <a:pt x="3099" y="653"/>
                    <a:pt x="3385" y="528"/>
                  </a:cubicBezTo>
                  <a:cubicBezTo>
                    <a:pt x="3651" y="412"/>
                    <a:pt x="3908" y="300"/>
                    <a:pt x="4430" y="300"/>
                  </a:cubicBezTo>
                  <a:cubicBezTo>
                    <a:pt x="4953" y="300"/>
                    <a:pt x="5210" y="412"/>
                    <a:pt x="5476" y="528"/>
                  </a:cubicBezTo>
                  <a:cubicBezTo>
                    <a:pt x="5762" y="653"/>
                    <a:pt x="6061" y="785"/>
                    <a:pt x="6642" y="785"/>
                  </a:cubicBezTo>
                  <a:cubicBezTo>
                    <a:pt x="7228" y="785"/>
                    <a:pt x="7523" y="653"/>
                    <a:pt x="7813" y="528"/>
                  </a:cubicBezTo>
                  <a:cubicBezTo>
                    <a:pt x="8081" y="412"/>
                    <a:pt x="8336" y="300"/>
                    <a:pt x="8859" y="300"/>
                  </a:cubicBezTo>
                  <a:cubicBezTo>
                    <a:pt x="9382" y="300"/>
                    <a:pt x="9639" y="412"/>
                    <a:pt x="9905" y="528"/>
                  </a:cubicBezTo>
                  <a:cubicBezTo>
                    <a:pt x="10190" y="653"/>
                    <a:pt x="10491" y="785"/>
                    <a:pt x="11072" y="785"/>
                  </a:cubicBezTo>
                  <a:cubicBezTo>
                    <a:pt x="11658" y="785"/>
                    <a:pt x="11958" y="653"/>
                    <a:pt x="12243" y="528"/>
                  </a:cubicBezTo>
                  <a:cubicBezTo>
                    <a:pt x="12509" y="412"/>
                    <a:pt x="12766" y="300"/>
                    <a:pt x="13289" y="300"/>
                  </a:cubicBezTo>
                  <a:cubicBezTo>
                    <a:pt x="13812" y="300"/>
                    <a:pt x="14068" y="412"/>
                    <a:pt x="14339" y="528"/>
                  </a:cubicBezTo>
                  <a:cubicBezTo>
                    <a:pt x="14625" y="653"/>
                    <a:pt x="14920" y="785"/>
                    <a:pt x="15506" y="785"/>
                  </a:cubicBezTo>
                  <a:lnTo>
                    <a:pt x="15506" y="485"/>
                  </a:lnTo>
                  <a:cubicBezTo>
                    <a:pt x="14983" y="485"/>
                    <a:pt x="14726" y="373"/>
                    <a:pt x="14455" y="252"/>
                  </a:cubicBezTo>
                  <a:cubicBezTo>
                    <a:pt x="14170" y="130"/>
                    <a:pt x="13874" y="0"/>
                    <a:pt x="13289" y="0"/>
                  </a:cubicBezTo>
                  <a:cubicBezTo>
                    <a:pt x="12703" y="0"/>
                    <a:pt x="12408" y="130"/>
                    <a:pt x="12122" y="252"/>
                  </a:cubicBezTo>
                  <a:cubicBezTo>
                    <a:pt x="11851" y="373"/>
                    <a:pt x="11595" y="485"/>
                    <a:pt x="11072" y="485"/>
                  </a:cubicBezTo>
                  <a:cubicBezTo>
                    <a:pt x="10554" y="485"/>
                    <a:pt x="10297" y="373"/>
                    <a:pt x="10027" y="252"/>
                  </a:cubicBezTo>
                  <a:cubicBezTo>
                    <a:pt x="9741" y="130"/>
                    <a:pt x="9446" y="0"/>
                    <a:pt x="8859" y="0"/>
                  </a:cubicBezTo>
                  <a:cubicBezTo>
                    <a:pt x="8273" y="0"/>
                    <a:pt x="7978" y="130"/>
                    <a:pt x="7693" y="252"/>
                  </a:cubicBezTo>
                  <a:cubicBezTo>
                    <a:pt x="7422" y="373"/>
                    <a:pt x="7165" y="485"/>
                    <a:pt x="6642" y="485"/>
                  </a:cubicBezTo>
                  <a:cubicBezTo>
                    <a:pt x="6124" y="485"/>
                    <a:pt x="5867" y="373"/>
                    <a:pt x="5597" y="252"/>
                  </a:cubicBezTo>
                  <a:cubicBezTo>
                    <a:pt x="5311" y="130"/>
                    <a:pt x="5016" y="0"/>
                    <a:pt x="4430" y="0"/>
                  </a:cubicBezTo>
                  <a:cubicBezTo>
                    <a:pt x="3845" y="0"/>
                    <a:pt x="3550" y="130"/>
                    <a:pt x="3264" y="252"/>
                  </a:cubicBezTo>
                  <a:cubicBezTo>
                    <a:pt x="2992" y="373"/>
                    <a:pt x="2736" y="485"/>
                    <a:pt x="2214" y="485"/>
                  </a:cubicBezTo>
                  <a:cubicBezTo>
                    <a:pt x="1695" y="485"/>
                    <a:pt x="1439" y="373"/>
                    <a:pt x="1168" y="252"/>
                  </a:cubicBezTo>
                  <a:cubicBezTo>
                    <a:pt x="882" y="130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6" name="Google Shape;1306;p64"/>
          <p:cNvSpPr/>
          <p:nvPr/>
        </p:nvSpPr>
        <p:spPr>
          <a:xfrm>
            <a:off x="2434929" y="941356"/>
            <a:ext cx="4454459" cy="2757840"/>
          </a:xfrm>
          <a:custGeom>
            <a:rect b="b" l="l" r="r" t="t"/>
            <a:pathLst>
              <a:path extrusionOk="0" h="71216" w="115028">
                <a:moveTo>
                  <a:pt x="60590" y="0"/>
                </a:moveTo>
                <a:cubicBezTo>
                  <a:pt x="31853" y="0"/>
                  <a:pt x="16324" y="23751"/>
                  <a:pt x="16324" y="23751"/>
                </a:cubicBezTo>
                <a:cubicBezTo>
                  <a:pt x="16324" y="23751"/>
                  <a:pt x="1" y="48071"/>
                  <a:pt x="18846" y="66616"/>
                </a:cubicBezTo>
                <a:cubicBezTo>
                  <a:pt x="22010" y="69729"/>
                  <a:pt x="26998" y="71215"/>
                  <a:pt x="32805" y="71215"/>
                </a:cubicBezTo>
                <a:cubicBezTo>
                  <a:pt x="41206" y="71215"/>
                  <a:pt x="51321" y="68104"/>
                  <a:pt x="60114" y="62303"/>
                </a:cubicBezTo>
                <a:cubicBezTo>
                  <a:pt x="62430" y="60775"/>
                  <a:pt x="64815" y="60163"/>
                  <a:pt x="67237" y="60163"/>
                </a:cubicBezTo>
                <a:cubicBezTo>
                  <a:pt x="76937" y="60163"/>
                  <a:pt x="87211" y="69972"/>
                  <a:pt x="95871" y="69972"/>
                </a:cubicBezTo>
                <a:cubicBezTo>
                  <a:pt x="99158" y="69972"/>
                  <a:pt x="102213" y="68559"/>
                  <a:pt x="104915" y="64660"/>
                </a:cubicBezTo>
                <a:cubicBezTo>
                  <a:pt x="115028" y="50070"/>
                  <a:pt x="102021" y="3948"/>
                  <a:pt x="66019" y="279"/>
                </a:cubicBezTo>
                <a:cubicBezTo>
                  <a:pt x="64160" y="89"/>
                  <a:pt x="62350" y="0"/>
                  <a:pt x="60590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85725" rotWithShape="0" algn="bl" dir="5400000" dist="19050">
              <a:srgbClr val="000000">
                <a:alpha val="4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4"/>
          <p:cNvSpPr/>
          <p:nvPr/>
        </p:nvSpPr>
        <p:spPr>
          <a:xfrm flipH="1" rot="10800000">
            <a:off x="2387150" y="2988988"/>
            <a:ext cx="4369700" cy="538625"/>
          </a:xfrm>
          <a:prstGeom prst="flowChartManualInpu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8" name="Google Shape;1308;p64"/>
          <p:cNvGrpSpPr/>
          <p:nvPr/>
        </p:nvGrpSpPr>
        <p:grpSpPr>
          <a:xfrm>
            <a:off x="7223048" y="285591"/>
            <a:ext cx="1587098" cy="38299"/>
            <a:chOff x="834898" y="4444541"/>
            <a:chExt cx="1587098" cy="38299"/>
          </a:xfrm>
        </p:grpSpPr>
        <p:sp>
          <p:nvSpPr>
            <p:cNvPr id="1309" name="Google Shape;1309;p64"/>
            <p:cNvSpPr/>
            <p:nvPr/>
          </p:nvSpPr>
          <p:spPr>
            <a:xfrm>
              <a:off x="834898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>
              <a:off x="100699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>
              <a:off x="1179093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>
              <a:off x="1351190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>
              <a:off x="152328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4"/>
            <p:cNvSpPr/>
            <p:nvPr/>
          </p:nvSpPr>
          <p:spPr>
            <a:xfrm>
              <a:off x="169534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4"/>
            <p:cNvSpPr/>
            <p:nvPr/>
          </p:nvSpPr>
          <p:spPr>
            <a:xfrm>
              <a:off x="1867444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4"/>
            <p:cNvSpPr/>
            <p:nvPr/>
          </p:nvSpPr>
          <p:spPr>
            <a:xfrm>
              <a:off x="2039541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4"/>
            <p:cNvSpPr/>
            <p:nvPr/>
          </p:nvSpPr>
          <p:spPr>
            <a:xfrm>
              <a:off x="221163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4"/>
            <p:cNvSpPr/>
            <p:nvPr/>
          </p:nvSpPr>
          <p:spPr>
            <a:xfrm>
              <a:off x="2383736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9" name="Google Shape;1319;p64"/>
          <p:cNvSpPr txBox="1"/>
          <p:nvPr>
            <p:ph type="title"/>
          </p:nvPr>
        </p:nvSpPr>
        <p:spPr>
          <a:xfrm>
            <a:off x="1890750" y="1877188"/>
            <a:ext cx="5362500" cy="111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MODEL</a:t>
            </a:r>
            <a:endParaRPr/>
          </a:p>
        </p:txBody>
      </p:sp>
      <p:sp>
        <p:nvSpPr>
          <p:cNvPr id="1320" name="Google Shape;1320;p64"/>
          <p:cNvSpPr txBox="1"/>
          <p:nvPr>
            <p:ph idx="1" type="subTitle"/>
          </p:nvPr>
        </p:nvSpPr>
        <p:spPr>
          <a:xfrm>
            <a:off x="2903098" y="3036200"/>
            <a:ext cx="3337800" cy="3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For German Traffic Dataset and CIFAR</a:t>
            </a:r>
            <a:endParaRPr/>
          </a:p>
        </p:txBody>
      </p:sp>
      <p:grpSp>
        <p:nvGrpSpPr>
          <p:cNvPr id="1321" name="Google Shape;1321;p64"/>
          <p:cNvGrpSpPr/>
          <p:nvPr/>
        </p:nvGrpSpPr>
        <p:grpSpPr>
          <a:xfrm>
            <a:off x="1185569" y="2465503"/>
            <a:ext cx="452722" cy="447909"/>
            <a:chOff x="3732525" y="3850525"/>
            <a:chExt cx="420550" cy="476550"/>
          </a:xfrm>
        </p:grpSpPr>
        <p:sp>
          <p:nvSpPr>
            <p:cNvPr id="1322" name="Google Shape;1322;p64"/>
            <p:cNvSpPr/>
            <p:nvPr/>
          </p:nvSpPr>
          <p:spPr>
            <a:xfrm>
              <a:off x="3847550" y="3965375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4" y="0"/>
                  </a:moveTo>
                  <a:cubicBezTo>
                    <a:pt x="283" y="0"/>
                    <a:pt x="201" y="34"/>
                    <a:pt x="135" y="102"/>
                  </a:cubicBezTo>
                  <a:cubicBezTo>
                    <a:pt x="1" y="234"/>
                    <a:pt x="1" y="429"/>
                    <a:pt x="132" y="564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6" y="662"/>
                    <a:pt x="528" y="629"/>
                    <a:pt x="594" y="564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4"/>
            <p:cNvSpPr/>
            <p:nvPr/>
          </p:nvSpPr>
          <p:spPr>
            <a:xfrm>
              <a:off x="3904975" y="3907950"/>
              <a:ext cx="18325" cy="16525"/>
            </a:xfrm>
            <a:custGeom>
              <a:rect b="b" l="l" r="r" t="t"/>
              <a:pathLst>
                <a:path extrusionOk="0" h="661" w="733">
                  <a:moveTo>
                    <a:pt x="364" y="0"/>
                  </a:moveTo>
                  <a:cubicBezTo>
                    <a:pt x="285" y="0"/>
                    <a:pt x="206" y="32"/>
                    <a:pt x="142" y="96"/>
                  </a:cubicBezTo>
                  <a:cubicBezTo>
                    <a:pt x="4" y="227"/>
                    <a:pt x="1" y="422"/>
                    <a:pt x="129" y="557"/>
                  </a:cubicBezTo>
                  <a:cubicBezTo>
                    <a:pt x="196" y="626"/>
                    <a:pt x="281" y="661"/>
                    <a:pt x="365" y="661"/>
                  </a:cubicBezTo>
                  <a:cubicBezTo>
                    <a:pt x="445" y="661"/>
                    <a:pt x="525" y="630"/>
                    <a:pt x="591" y="567"/>
                  </a:cubicBezTo>
                  <a:cubicBezTo>
                    <a:pt x="725" y="435"/>
                    <a:pt x="732" y="240"/>
                    <a:pt x="600" y="105"/>
                  </a:cubicBezTo>
                  <a:cubicBezTo>
                    <a:pt x="532" y="36"/>
                    <a:pt x="448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4"/>
            <p:cNvSpPr/>
            <p:nvPr/>
          </p:nvSpPr>
          <p:spPr>
            <a:xfrm>
              <a:off x="3962400" y="3850525"/>
              <a:ext cx="18300" cy="16525"/>
            </a:xfrm>
            <a:custGeom>
              <a:rect b="b" l="l" r="r" t="t"/>
              <a:pathLst>
                <a:path extrusionOk="0" h="661" w="732">
                  <a:moveTo>
                    <a:pt x="367" y="0"/>
                  </a:moveTo>
                  <a:cubicBezTo>
                    <a:pt x="287" y="0"/>
                    <a:pt x="206" y="33"/>
                    <a:pt x="139" y="99"/>
                  </a:cubicBezTo>
                  <a:cubicBezTo>
                    <a:pt x="4" y="230"/>
                    <a:pt x="0" y="425"/>
                    <a:pt x="132" y="557"/>
                  </a:cubicBezTo>
                  <a:cubicBezTo>
                    <a:pt x="199" y="626"/>
                    <a:pt x="283" y="660"/>
                    <a:pt x="367" y="660"/>
                  </a:cubicBezTo>
                  <a:cubicBezTo>
                    <a:pt x="448" y="660"/>
                    <a:pt x="529" y="628"/>
                    <a:pt x="594" y="563"/>
                  </a:cubicBezTo>
                  <a:cubicBezTo>
                    <a:pt x="729" y="432"/>
                    <a:pt x="732" y="237"/>
                    <a:pt x="597" y="102"/>
                  </a:cubicBezTo>
                  <a:cubicBezTo>
                    <a:pt x="530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4"/>
            <p:cNvSpPr/>
            <p:nvPr/>
          </p:nvSpPr>
          <p:spPr>
            <a:xfrm>
              <a:off x="3732625" y="3965400"/>
              <a:ext cx="18300" cy="16575"/>
            </a:xfrm>
            <a:custGeom>
              <a:rect b="b" l="l" r="r" t="t"/>
              <a:pathLst>
                <a:path extrusionOk="0" h="663" w="732">
                  <a:moveTo>
                    <a:pt x="366" y="1"/>
                  </a:moveTo>
                  <a:cubicBezTo>
                    <a:pt x="285" y="1"/>
                    <a:pt x="205" y="33"/>
                    <a:pt x="138" y="98"/>
                  </a:cubicBezTo>
                  <a:cubicBezTo>
                    <a:pt x="3" y="230"/>
                    <a:pt x="0" y="420"/>
                    <a:pt x="132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6"/>
                  </a:cubicBezTo>
                  <a:cubicBezTo>
                    <a:pt x="728" y="434"/>
                    <a:pt x="732" y="239"/>
                    <a:pt x="600" y="104"/>
                  </a:cubicBezTo>
                  <a:cubicBezTo>
                    <a:pt x="533" y="36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4"/>
            <p:cNvSpPr/>
            <p:nvPr/>
          </p:nvSpPr>
          <p:spPr>
            <a:xfrm>
              <a:off x="3790125" y="39079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5" y="0"/>
                  </a:moveTo>
                  <a:cubicBezTo>
                    <a:pt x="284" y="0"/>
                    <a:pt x="202" y="33"/>
                    <a:pt x="135" y="99"/>
                  </a:cubicBezTo>
                  <a:cubicBezTo>
                    <a:pt x="0" y="231"/>
                    <a:pt x="0" y="425"/>
                    <a:pt x="132" y="560"/>
                  </a:cubicBezTo>
                  <a:cubicBezTo>
                    <a:pt x="199" y="628"/>
                    <a:pt x="281" y="662"/>
                    <a:pt x="363" y="662"/>
                  </a:cubicBezTo>
                  <a:cubicBezTo>
                    <a:pt x="445" y="662"/>
                    <a:pt x="526" y="629"/>
                    <a:pt x="593" y="563"/>
                  </a:cubicBezTo>
                  <a:cubicBezTo>
                    <a:pt x="725" y="432"/>
                    <a:pt x="728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64"/>
            <p:cNvSpPr/>
            <p:nvPr/>
          </p:nvSpPr>
          <p:spPr>
            <a:xfrm>
              <a:off x="3847550" y="3850525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4" y="0"/>
                  </a:moveTo>
                  <a:cubicBezTo>
                    <a:pt x="282" y="0"/>
                    <a:pt x="200" y="34"/>
                    <a:pt x="132" y="102"/>
                  </a:cubicBezTo>
                  <a:cubicBezTo>
                    <a:pt x="1" y="234"/>
                    <a:pt x="1" y="428"/>
                    <a:pt x="135" y="560"/>
                  </a:cubicBezTo>
                  <a:cubicBezTo>
                    <a:pt x="201" y="628"/>
                    <a:pt x="283" y="662"/>
                    <a:pt x="365" y="662"/>
                  </a:cubicBezTo>
                  <a:cubicBezTo>
                    <a:pt x="447" y="662"/>
                    <a:pt x="529" y="628"/>
                    <a:pt x="597" y="560"/>
                  </a:cubicBezTo>
                  <a:cubicBezTo>
                    <a:pt x="728" y="425"/>
                    <a:pt x="728" y="234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64"/>
            <p:cNvSpPr/>
            <p:nvPr/>
          </p:nvSpPr>
          <p:spPr>
            <a:xfrm>
              <a:off x="3732625" y="4022850"/>
              <a:ext cx="18300" cy="16550"/>
            </a:xfrm>
            <a:custGeom>
              <a:rect b="b" l="l" r="r" t="t"/>
              <a:pathLst>
                <a:path extrusionOk="0" h="662" w="732">
                  <a:moveTo>
                    <a:pt x="364" y="0"/>
                  </a:moveTo>
                  <a:cubicBezTo>
                    <a:pt x="285" y="0"/>
                    <a:pt x="205" y="32"/>
                    <a:pt x="138" y="97"/>
                  </a:cubicBezTo>
                  <a:cubicBezTo>
                    <a:pt x="3" y="232"/>
                    <a:pt x="0" y="426"/>
                    <a:pt x="132" y="559"/>
                  </a:cubicBezTo>
                  <a:cubicBezTo>
                    <a:pt x="201" y="627"/>
                    <a:pt x="285" y="662"/>
                    <a:pt x="369" y="662"/>
                  </a:cubicBezTo>
                  <a:cubicBezTo>
                    <a:pt x="449" y="662"/>
                    <a:pt x="528" y="630"/>
                    <a:pt x="593" y="565"/>
                  </a:cubicBezTo>
                  <a:cubicBezTo>
                    <a:pt x="728" y="430"/>
                    <a:pt x="732" y="238"/>
                    <a:pt x="596" y="104"/>
                  </a:cubicBezTo>
                  <a:cubicBezTo>
                    <a:pt x="529" y="35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64"/>
            <p:cNvSpPr/>
            <p:nvPr/>
          </p:nvSpPr>
          <p:spPr>
            <a:xfrm>
              <a:off x="3790025" y="39654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366" y="1"/>
                  </a:moveTo>
                  <a:cubicBezTo>
                    <a:pt x="289" y="1"/>
                    <a:pt x="212" y="31"/>
                    <a:pt x="146" y="91"/>
                  </a:cubicBezTo>
                  <a:cubicBezTo>
                    <a:pt x="8" y="220"/>
                    <a:pt x="1" y="417"/>
                    <a:pt x="127" y="553"/>
                  </a:cubicBezTo>
                  <a:cubicBezTo>
                    <a:pt x="196" y="625"/>
                    <a:pt x="282" y="661"/>
                    <a:pt x="368" y="661"/>
                  </a:cubicBezTo>
                  <a:cubicBezTo>
                    <a:pt x="446" y="661"/>
                    <a:pt x="523" y="632"/>
                    <a:pt x="588" y="572"/>
                  </a:cubicBezTo>
                  <a:cubicBezTo>
                    <a:pt x="726" y="440"/>
                    <a:pt x="736" y="246"/>
                    <a:pt x="607" y="111"/>
                  </a:cubicBezTo>
                  <a:cubicBezTo>
                    <a:pt x="538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64"/>
            <p:cNvSpPr/>
            <p:nvPr/>
          </p:nvSpPr>
          <p:spPr>
            <a:xfrm>
              <a:off x="3847550" y="39079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4" y="563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64"/>
            <p:cNvSpPr/>
            <p:nvPr/>
          </p:nvSpPr>
          <p:spPr>
            <a:xfrm>
              <a:off x="3904975" y="3850525"/>
              <a:ext cx="18225" cy="16525"/>
            </a:xfrm>
            <a:custGeom>
              <a:rect b="b" l="l" r="r" t="t"/>
              <a:pathLst>
                <a:path extrusionOk="0" h="661" w="729">
                  <a:moveTo>
                    <a:pt x="366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0"/>
                    <a:pt x="1" y="425"/>
                    <a:pt x="132" y="560"/>
                  </a:cubicBezTo>
                  <a:cubicBezTo>
                    <a:pt x="199" y="627"/>
                    <a:pt x="282" y="661"/>
                    <a:pt x="366" y="661"/>
                  </a:cubicBezTo>
                  <a:cubicBezTo>
                    <a:pt x="447" y="661"/>
                    <a:pt x="528" y="629"/>
                    <a:pt x="594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4"/>
            <p:cNvSpPr/>
            <p:nvPr/>
          </p:nvSpPr>
          <p:spPr>
            <a:xfrm>
              <a:off x="3732525" y="4080300"/>
              <a:ext cx="18400" cy="16525"/>
            </a:xfrm>
            <a:custGeom>
              <a:rect b="b" l="l" r="r" t="t"/>
              <a:pathLst>
                <a:path extrusionOk="0" h="661" w="736">
                  <a:moveTo>
                    <a:pt x="369" y="0"/>
                  </a:moveTo>
                  <a:cubicBezTo>
                    <a:pt x="291" y="0"/>
                    <a:pt x="213" y="30"/>
                    <a:pt x="149" y="89"/>
                  </a:cubicBezTo>
                  <a:cubicBezTo>
                    <a:pt x="10" y="221"/>
                    <a:pt x="1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7" y="631"/>
                    <a:pt x="591" y="570"/>
                  </a:cubicBezTo>
                  <a:cubicBezTo>
                    <a:pt x="729" y="442"/>
                    <a:pt x="736" y="247"/>
                    <a:pt x="611" y="109"/>
                  </a:cubicBezTo>
                  <a:cubicBezTo>
                    <a:pt x="541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64"/>
            <p:cNvSpPr/>
            <p:nvPr/>
          </p:nvSpPr>
          <p:spPr>
            <a:xfrm>
              <a:off x="3790025" y="4022850"/>
              <a:ext cx="18325" cy="16550"/>
            </a:xfrm>
            <a:custGeom>
              <a:rect b="b" l="l" r="r" t="t"/>
              <a:pathLst>
                <a:path extrusionOk="0" h="662" w="733">
                  <a:moveTo>
                    <a:pt x="367" y="0"/>
                  </a:moveTo>
                  <a:cubicBezTo>
                    <a:pt x="286" y="0"/>
                    <a:pt x="206" y="32"/>
                    <a:pt x="139" y="97"/>
                  </a:cubicBezTo>
                  <a:cubicBezTo>
                    <a:pt x="4" y="229"/>
                    <a:pt x="1" y="423"/>
                    <a:pt x="133" y="559"/>
                  </a:cubicBezTo>
                  <a:cubicBezTo>
                    <a:pt x="200" y="627"/>
                    <a:pt x="285" y="662"/>
                    <a:pt x="369" y="662"/>
                  </a:cubicBezTo>
                  <a:cubicBezTo>
                    <a:pt x="449" y="662"/>
                    <a:pt x="530" y="630"/>
                    <a:pt x="594" y="565"/>
                  </a:cubicBezTo>
                  <a:cubicBezTo>
                    <a:pt x="729" y="433"/>
                    <a:pt x="732" y="238"/>
                    <a:pt x="601" y="104"/>
                  </a:cubicBezTo>
                  <a:cubicBezTo>
                    <a:pt x="534" y="35"/>
                    <a:pt x="450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4"/>
            <p:cNvSpPr/>
            <p:nvPr/>
          </p:nvSpPr>
          <p:spPr>
            <a:xfrm>
              <a:off x="3962400" y="4137725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0" y="235"/>
                    <a:pt x="0" y="425"/>
                    <a:pt x="136" y="560"/>
                  </a:cubicBezTo>
                  <a:cubicBezTo>
                    <a:pt x="202" y="628"/>
                    <a:pt x="284" y="662"/>
                    <a:pt x="366" y="662"/>
                  </a:cubicBezTo>
                  <a:cubicBezTo>
                    <a:pt x="447" y="662"/>
                    <a:pt x="528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4"/>
            <p:cNvSpPr/>
            <p:nvPr/>
          </p:nvSpPr>
          <p:spPr>
            <a:xfrm>
              <a:off x="3962400" y="4080300"/>
              <a:ext cx="18300" cy="16575"/>
            </a:xfrm>
            <a:custGeom>
              <a:rect b="b" l="l" r="r" t="t"/>
              <a:pathLst>
                <a:path extrusionOk="0" h="663" w="732">
                  <a:moveTo>
                    <a:pt x="364" y="1"/>
                  </a:moveTo>
                  <a:cubicBezTo>
                    <a:pt x="284" y="1"/>
                    <a:pt x="204" y="32"/>
                    <a:pt x="139" y="95"/>
                  </a:cubicBezTo>
                  <a:cubicBezTo>
                    <a:pt x="4" y="228"/>
                    <a:pt x="0" y="422"/>
                    <a:pt x="128" y="554"/>
                  </a:cubicBezTo>
                  <a:cubicBezTo>
                    <a:pt x="197" y="626"/>
                    <a:pt x="282" y="662"/>
                    <a:pt x="367" y="662"/>
                  </a:cubicBezTo>
                  <a:cubicBezTo>
                    <a:pt x="446" y="662"/>
                    <a:pt x="525" y="631"/>
                    <a:pt x="590" y="567"/>
                  </a:cubicBezTo>
                  <a:cubicBezTo>
                    <a:pt x="726" y="436"/>
                    <a:pt x="732" y="241"/>
                    <a:pt x="600" y="106"/>
                  </a:cubicBezTo>
                  <a:cubicBezTo>
                    <a:pt x="534" y="36"/>
                    <a:pt x="449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4"/>
            <p:cNvSpPr/>
            <p:nvPr/>
          </p:nvSpPr>
          <p:spPr>
            <a:xfrm>
              <a:off x="3904975" y="4137725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1" y="235"/>
                    <a:pt x="1" y="425"/>
                    <a:pt x="132" y="560"/>
                  </a:cubicBezTo>
                  <a:cubicBezTo>
                    <a:pt x="200" y="628"/>
                    <a:pt x="282" y="662"/>
                    <a:pt x="364" y="662"/>
                  </a:cubicBezTo>
                  <a:cubicBezTo>
                    <a:pt x="445" y="662"/>
                    <a:pt x="526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4"/>
            <p:cNvSpPr/>
            <p:nvPr/>
          </p:nvSpPr>
          <p:spPr>
            <a:xfrm>
              <a:off x="3962400" y="4022875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4" y="0"/>
                  </a:moveTo>
                  <a:cubicBezTo>
                    <a:pt x="282" y="0"/>
                    <a:pt x="200" y="33"/>
                    <a:pt x="132" y="99"/>
                  </a:cubicBezTo>
                  <a:cubicBezTo>
                    <a:pt x="0" y="234"/>
                    <a:pt x="0" y="429"/>
                    <a:pt x="136" y="561"/>
                  </a:cubicBezTo>
                  <a:cubicBezTo>
                    <a:pt x="203" y="628"/>
                    <a:pt x="285" y="662"/>
                    <a:pt x="366" y="662"/>
                  </a:cubicBezTo>
                  <a:cubicBezTo>
                    <a:pt x="448" y="662"/>
                    <a:pt x="529" y="628"/>
                    <a:pt x="597" y="561"/>
                  </a:cubicBezTo>
                  <a:cubicBezTo>
                    <a:pt x="729" y="425"/>
                    <a:pt x="729" y="231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4"/>
            <p:cNvSpPr/>
            <p:nvPr/>
          </p:nvSpPr>
          <p:spPr>
            <a:xfrm>
              <a:off x="3904800" y="4080325"/>
              <a:ext cx="18575" cy="16525"/>
            </a:xfrm>
            <a:custGeom>
              <a:rect b="b" l="l" r="r" t="t"/>
              <a:pathLst>
                <a:path extrusionOk="0" h="661" w="743">
                  <a:moveTo>
                    <a:pt x="368" y="1"/>
                  </a:moveTo>
                  <a:cubicBezTo>
                    <a:pt x="293" y="1"/>
                    <a:pt x="218" y="28"/>
                    <a:pt x="155" y="85"/>
                  </a:cubicBezTo>
                  <a:cubicBezTo>
                    <a:pt x="14" y="210"/>
                    <a:pt x="0" y="408"/>
                    <a:pt x="126" y="543"/>
                  </a:cubicBezTo>
                  <a:cubicBezTo>
                    <a:pt x="196" y="620"/>
                    <a:pt x="285" y="660"/>
                    <a:pt x="374" y="660"/>
                  </a:cubicBezTo>
                  <a:cubicBezTo>
                    <a:pt x="448" y="660"/>
                    <a:pt x="521" y="633"/>
                    <a:pt x="584" y="576"/>
                  </a:cubicBezTo>
                  <a:cubicBezTo>
                    <a:pt x="726" y="450"/>
                    <a:pt x="742" y="253"/>
                    <a:pt x="617" y="118"/>
                  </a:cubicBezTo>
                  <a:cubicBezTo>
                    <a:pt x="549" y="41"/>
                    <a:pt x="459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64"/>
            <p:cNvSpPr/>
            <p:nvPr/>
          </p:nvSpPr>
          <p:spPr>
            <a:xfrm>
              <a:off x="3847450" y="4137750"/>
              <a:ext cx="18325" cy="16550"/>
            </a:xfrm>
            <a:custGeom>
              <a:rect b="b" l="l" r="r" t="t"/>
              <a:pathLst>
                <a:path extrusionOk="0" h="662" w="733">
                  <a:moveTo>
                    <a:pt x="365" y="1"/>
                  </a:moveTo>
                  <a:cubicBezTo>
                    <a:pt x="285" y="1"/>
                    <a:pt x="205" y="32"/>
                    <a:pt x="139" y="95"/>
                  </a:cubicBezTo>
                  <a:cubicBezTo>
                    <a:pt x="5" y="230"/>
                    <a:pt x="1" y="421"/>
                    <a:pt x="133" y="556"/>
                  </a:cubicBezTo>
                  <a:cubicBezTo>
                    <a:pt x="202" y="626"/>
                    <a:pt x="287" y="661"/>
                    <a:pt x="371" y="661"/>
                  </a:cubicBezTo>
                  <a:cubicBezTo>
                    <a:pt x="450" y="661"/>
                    <a:pt x="529" y="630"/>
                    <a:pt x="594" y="566"/>
                  </a:cubicBezTo>
                  <a:cubicBezTo>
                    <a:pt x="729" y="434"/>
                    <a:pt x="732" y="240"/>
                    <a:pt x="601" y="105"/>
                  </a:cubicBezTo>
                  <a:cubicBezTo>
                    <a:pt x="533" y="35"/>
                    <a:pt x="449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64"/>
            <p:cNvSpPr/>
            <p:nvPr/>
          </p:nvSpPr>
          <p:spPr>
            <a:xfrm>
              <a:off x="3962400" y="3965400"/>
              <a:ext cx="18300" cy="16575"/>
            </a:xfrm>
            <a:custGeom>
              <a:rect b="b" l="l" r="r" t="t"/>
              <a:pathLst>
                <a:path extrusionOk="0" h="663" w="732">
                  <a:moveTo>
                    <a:pt x="363" y="1"/>
                  </a:moveTo>
                  <a:cubicBezTo>
                    <a:pt x="279" y="1"/>
                    <a:pt x="196" y="36"/>
                    <a:pt x="128" y="104"/>
                  </a:cubicBezTo>
                  <a:cubicBezTo>
                    <a:pt x="0" y="239"/>
                    <a:pt x="4" y="434"/>
                    <a:pt x="139" y="566"/>
                  </a:cubicBezTo>
                  <a:cubicBezTo>
                    <a:pt x="205" y="630"/>
                    <a:pt x="286" y="662"/>
                    <a:pt x="366" y="662"/>
                  </a:cubicBezTo>
                  <a:cubicBezTo>
                    <a:pt x="450" y="662"/>
                    <a:pt x="533" y="628"/>
                    <a:pt x="600" y="559"/>
                  </a:cubicBezTo>
                  <a:cubicBezTo>
                    <a:pt x="732" y="424"/>
                    <a:pt x="729" y="230"/>
                    <a:pt x="590" y="98"/>
                  </a:cubicBezTo>
                  <a:cubicBezTo>
                    <a:pt x="524" y="33"/>
                    <a:pt x="443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64"/>
            <p:cNvSpPr/>
            <p:nvPr/>
          </p:nvSpPr>
          <p:spPr>
            <a:xfrm>
              <a:off x="3904975" y="40228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1" y="1"/>
                  </a:moveTo>
                  <a:cubicBezTo>
                    <a:pt x="282" y="1"/>
                    <a:pt x="203" y="33"/>
                    <a:pt x="139" y="97"/>
                  </a:cubicBezTo>
                  <a:cubicBezTo>
                    <a:pt x="4" y="229"/>
                    <a:pt x="1" y="423"/>
                    <a:pt x="132" y="559"/>
                  </a:cubicBezTo>
                  <a:cubicBezTo>
                    <a:pt x="199" y="627"/>
                    <a:pt x="282" y="662"/>
                    <a:pt x="365" y="662"/>
                  </a:cubicBezTo>
                  <a:cubicBezTo>
                    <a:pt x="444" y="662"/>
                    <a:pt x="524" y="630"/>
                    <a:pt x="591" y="565"/>
                  </a:cubicBezTo>
                  <a:cubicBezTo>
                    <a:pt x="725" y="433"/>
                    <a:pt x="729" y="238"/>
                    <a:pt x="597" y="107"/>
                  </a:cubicBezTo>
                  <a:cubicBezTo>
                    <a:pt x="529" y="36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64"/>
            <p:cNvSpPr/>
            <p:nvPr/>
          </p:nvSpPr>
          <p:spPr>
            <a:xfrm>
              <a:off x="3847550" y="408030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3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7"/>
                    <a:pt x="282" y="662"/>
                    <a:pt x="364" y="662"/>
                  </a:cubicBezTo>
                  <a:cubicBezTo>
                    <a:pt x="445" y="662"/>
                    <a:pt x="525" y="629"/>
                    <a:pt x="590" y="564"/>
                  </a:cubicBezTo>
                  <a:cubicBezTo>
                    <a:pt x="725" y="432"/>
                    <a:pt x="728" y="238"/>
                    <a:pt x="597" y="103"/>
                  </a:cubicBezTo>
                  <a:cubicBezTo>
                    <a:pt x="529" y="35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64"/>
            <p:cNvSpPr/>
            <p:nvPr/>
          </p:nvSpPr>
          <p:spPr>
            <a:xfrm>
              <a:off x="3790025" y="4137750"/>
              <a:ext cx="18250" cy="16550"/>
            </a:xfrm>
            <a:custGeom>
              <a:rect b="b" l="l" r="r" t="t"/>
              <a:pathLst>
                <a:path extrusionOk="0" h="662" w="730">
                  <a:moveTo>
                    <a:pt x="366" y="0"/>
                  </a:moveTo>
                  <a:cubicBezTo>
                    <a:pt x="284" y="0"/>
                    <a:pt x="202" y="34"/>
                    <a:pt x="136" y="101"/>
                  </a:cubicBezTo>
                  <a:cubicBezTo>
                    <a:pt x="1" y="237"/>
                    <a:pt x="4" y="427"/>
                    <a:pt x="136" y="563"/>
                  </a:cubicBezTo>
                  <a:cubicBezTo>
                    <a:pt x="203" y="628"/>
                    <a:pt x="285" y="661"/>
                    <a:pt x="367" y="661"/>
                  </a:cubicBezTo>
                  <a:cubicBezTo>
                    <a:pt x="449" y="661"/>
                    <a:pt x="531" y="627"/>
                    <a:pt x="597" y="559"/>
                  </a:cubicBezTo>
                  <a:cubicBezTo>
                    <a:pt x="729" y="427"/>
                    <a:pt x="729" y="234"/>
                    <a:pt x="597" y="101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64"/>
            <p:cNvSpPr/>
            <p:nvPr/>
          </p:nvSpPr>
          <p:spPr>
            <a:xfrm>
              <a:off x="3962400" y="3907975"/>
              <a:ext cx="18225" cy="16525"/>
            </a:xfrm>
            <a:custGeom>
              <a:rect b="b" l="l" r="r" t="t"/>
              <a:pathLst>
                <a:path extrusionOk="0" h="661" w="729">
                  <a:moveTo>
                    <a:pt x="364" y="0"/>
                  </a:moveTo>
                  <a:cubicBezTo>
                    <a:pt x="284" y="0"/>
                    <a:pt x="202" y="33"/>
                    <a:pt x="136" y="98"/>
                  </a:cubicBezTo>
                  <a:cubicBezTo>
                    <a:pt x="4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4" y="562"/>
                  </a:cubicBezTo>
                  <a:cubicBezTo>
                    <a:pt x="729" y="431"/>
                    <a:pt x="729" y="236"/>
                    <a:pt x="597" y="101"/>
                  </a:cubicBezTo>
                  <a:cubicBezTo>
                    <a:pt x="530" y="34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64"/>
            <p:cNvSpPr/>
            <p:nvPr/>
          </p:nvSpPr>
          <p:spPr>
            <a:xfrm>
              <a:off x="3904975" y="3965400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2" y="1"/>
                  </a:moveTo>
                  <a:cubicBezTo>
                    <a:pt x="282" y="1"/>
                    <a:pt x="202" y="33"/>
                    <a:pt x="136" y="98"/>
                  </a:cubicBezTo>
                  <a:cubicBezTo>
                    <a:pt x="1" y="233"/>
                    <a:pt x="1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4" y="566"/>
                  </a:cubicBezTo>
                  <a:cubicBezTo>
                    <a:pt x="725" y="431"/>
                    <a:pt x="729" y="236"/>
                    <a:pt x="597" y="104"/>
                  </a:cubicBezTo>
                  <a:cubicBezTo>
                    <a:pt x="530" y="36"/>
                    <a:pt x="446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64"/>
            <p:cNvSpPr/>
            <p:nvPr/>
          </p:nvSpPr>
          <p:spPr>
            <a:xfrm>
              <a:off x="3847450" y="4022875"/>
              <a:ext cx="18425" cy="16525"/>
            </a:xfrm>
            <a:custGeom>
              <a:rect b="b" l="l" r="r" t="t"/>
              <a:pathLst>
                <a:path extrusionOk="0" h="661" w="737">
                  <a:moveTo>
                    <a:pt x="367" y="0"/>
                  </a:moveTo>
                  <a:cubicBezTo>
                    <a:pt x="289" y="0"/>
                    <a:pt x="211" y="30"/>
                    <a:pt x="146" y="89"/>
                  </a:cubicBezTo>
                  <a:cubicBezTo>
                    <a:pt x="8" y="221"/>
                    <a:pt x="1" y="415"/>
                    <a:pt x="130" y="550"/>
                  </a:cubicBezTo>
                  <a:cubicBezTo>
                    <a:pt x="197" y="623"/>
                    <a:pt x="283" y="661"/>
                    <a:pt x="370" y="661"/>
                  </a:cubicBezTo>
                  <a:cubicBezTo>
                    <a:pt x="447" y="661"/>
                    <a:pt x="524" y="631"/>
                    <a:pt x="588" y="570"/>
                  </a:cubicBezTo>
                  <a:cubicBezTo>
                    <a:pt x="726" y="439"/>
                    <a:pt x="736" y="244"/>
                    <a:pt x="607" y="109"/>
                  </a:cubicBezTo>
                  <a:cubicBezTo>
                    <a:pt x="540" y="36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3790125" y="4080300"/>
              <a:ext cx="18150" cy="16575"/>
            </a:xfrm>
            <a:custGeom>
              <a:rect b="b" l="l" r="r" t="t"/>
              <a:pathLst>
                <a:path extrusionOk="0" h="663" w="726">
                  <a:moveTo>
                    <a:pt x="363" y="1"/>
                  </a:moveTo>
                  <a:cubicBezTo>
                    <a:pt x="281" y="1"/>
                    <a:pt x="199" y="34"/>
                    <a:pt x="132" y="99"/>
                  </a:cubicBezTo>
                  <a:cubicBezTo>
                    <a:pt x="0" y="234"/>
                    <a:pt x="0" y="425"/>
                    <a:pt x="132" y="561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5" y="662"/>
                    <a:pt x="526" y="629"/>
                    <a:pt x="593" y="564"/>
                  </a:cubicBezTo>
                  <a:cubicBezTo>
                    <a:pt x="725" y="428"/>
                    <a:pt x="725" y="234"/>
                    <a:pt x="593" y="103"/>
                  </a:cubicBezTo>
                  <a:cubicBezTo>
                    <a:pt x="527" y="35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64"/>
            <p:cNvSpPr/>
            <p:nvPr/>
          </p:nvSpPr>
          <p:spPr>
            <a:xfrm>
              <a:off x="3732625" y="41377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4" y="1"/>
                  </a:moveTo>
                  <a:cubicBezTo>
                    <a:pt x="283" y="1"/>
                    <a:pt x="202" y="33"/>
                    <a:pt x="135" y="98"/>
                  </a:cubicBezTo>
                  <a:cubicBezTo>
                    <a:pt x="3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3" y="563"/>
                  </a:cubicBezTo>
                  <a:cubicBezTo>
                    <a:pt x="728" y="431"/>
                    <a:pt x="728" y="237"/>
                    <a:pt x="596" y="101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4"/>
            <p:cNvSpPr/>
            <p:nvPr/>
          </p:nvSpPr>
          <p:spPr>
            <a:xfrm>
              <a:off x="4134850" y="3965375"/>
              <a:ext cx="18125" cy="16575"/>
            </a:xfrm>
            <a:custGeom>
              <a:rect b="b" l="l" r="r" t="t"/>
              <a:pathLst>
                <a:path extrusionOk="0" h="663" w="725">
                  <a:moveTo>
                    <a:pt x="362" y="0"/>
                  </a:moveTo>
                  <a:cubicBezTo>
                    <a:pt x="281" y="0"/>
                    <a:pt x="199" y="34"/>
                    <a:pt x="131" y="102"/>
                  </a:cubicBezTo>
                  <a:cubicBezTo>
                    <a:pt x="0" y="234"/>
                    <a:pt x="0" y="429"/>
                    <a:pt x="131" y="564"/>
                  </a:cubicBezTo>
                  <a:cubicBezTo>
                    <a:pt x="197" y="629"/>
                    <a:pt x="280" y="662"/>
                    <a:pt x="362" y="662"/>
                  </a:cubicBezTo>
                  <a:cubicBezTo>
                    <a:pt x="445" y="662"/>
                    <a:pt x="527" y="629"/>
                    <a:pt x="593" y="564"/>
                  </a:cubicBezTo>
                  <a:cubicBezTo>
                    <a:pt x="724" y="429"/>
                    <a:pt x="724" y="237"/>
                    <a:pt x="593" y="102"/>
                  </a:cubicBezTo>
                  <a:cubicBezTo>
                    <a:pt x="526" y="34"/>
                    <a:pt x="444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4"/>
            <p:cNvSpPr/>
            <p:nvPr/>
          </p:nvSpPr>
          <p:spPr>
            <a:xfrm>
              <a:off x="4019900" y="3850525"/>
              <a:ext cx="18225" cy="16525"/>
            </a:xfrm>
            <a:custGeom>
              <a:rect b="b" l="l" r="r" t="t"/>
              <a:pathLst>
                <a:path extrusionOk="0" h="661" w="729">
                  <a:moveTo>
                    <a:pt x="365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0" y="230"/>
                    <a:pt x="0" y="428"/>
                    <a:pt x="132" y="560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8" y="661"/>
                    <a:pt x="529" y="629"/>
                    <a:pt x="594" y="563"/>
                  </a:cubicBezTo>
                  <a:cubicBezTo>
                    <a:pt x="729" y="428"/>
                    <a:pt x="729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4019750" y="3907975"/>
              <a:ext cx="18550" cy="16525"/>
            </a:xfrm>
            <a:custGeom>
              <a:rect b="b" l="l" r="r" t="t"/>
              <a:pathLst>
                <a:path extrusionOk="0" h="661" w="742">
                  <a:moveTo>
                    <a:pt x="367" y="0"/>
                  </a:moveTo>
                  <a:cubicBezTo>
                    <a:pt x="293" y="0"/>
                    <a:pt x="220" y="28"/>
                    <a:pt x="158" y="84"/>
                  </a:cubicBezTo>
                  <a:cubicBezTo>
                    <a:pt x="17" y="210"/>
                    <a:pt x="0" y="408"/>
                    <a:pt x="125" y="542"/>
                  </a:cubicBezTo>
                  <a:cubicBezTo>
                    <a:pt x="194" y="620"/>
                    <a:pt x="284" y="660"/>
                    <a:pt x="373" y="660"/>
                  </a:cubicBezTo>
                  <a:cubicBezTo>
                    <a:pt x="448" y="660"/>
                    <a:pt x="522" y="632"/>
                    <a:pt x="583" y="576"/>
                  </a:cubicBezTo>
                  <a:cubicBezTo>
                    <a:pt x="725" y="451"/>
                    <a:pt x="741" y="253"/>
                    <a:pt x="616" y="118"/>
                  </a:cubicBezTo>
                  <a:cubicBezTo>
                    <a:pt x="546" y="40"/>
                    <a:pt x="45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4019900" y="3965400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5" y="1"/>
                  </a:moveTo>
                  <a:cubicBezTo>
                    <a:pt x="285" y="1"/>
                    <a:pt x="205" y="33"/>
                    <a:pt x="139" y="98"/>
                  </a:cubicBezTo>
                  <a:cubicBezTo>
                    <a:pt x="4" y="230"/>
                    <a:pt x="0" y="420"/>
                    <a:pt x="129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4"/>
                  </a:cubicBezTo>
                  <a:cubicBezTo>
                    <a:pt x="530" y="36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64"/>
            <p:cNvSpPr/>
            <p:nvPr/>
          </p:nvSpPr>
          <p:spPr>
            <a:xfrm>
              <a:off x="4077325" y="39079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7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1"/>
                    <a:pt x="0" y="425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3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1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4"/>
            <p:cNvSpPr/>
            <p:nvPr/>
          </p:nvSpPr>
          <p:spPr>
            <a:xfrm>
              <a:off x="4019900" y="40228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2" y="0"/>
                  </a:moveTo>
                  <a:cubicBezTo>
                    <a:pt x="282" y="0"/>
                    <a:pt x="202" y="32"/>
                    <a:pt x="136" y="97"/>
                  </a:cubicBezTo>
                  <a:cubicBezTo>
                    <a:pt x="4" y="232"/>
                    <a:pt x="0" y="426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4" y="565"/>
                  </a:cubicBezTo>
                  <a:cubicBezTo>
                    <a:pt x="729" y="430"/>
                    <a:pt x="729" y="238"/>
                    <a:pt x="597" y="104"/>
                  </a:cubicBezTo>
                  <a:cubicBezTo>
                    <a:pt x="528" y="35"/>
                    <a:pt x="44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4077250" y="396540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366" y="1"/>
                  </a:moveTo>
                  <a:cubicBezTo>
                    <a:pt x="289" y="1"/>
                    <a:pt x="213" y="31"/>
                    <a:pt x="149" y="91"/>
                  </a:cubicBezTo>
                  <a:cubicBezTo>
                    <a:pt x="10" y="220"/>
                    <a:pt x="0" y="417"/>
                    <a:pt x="129" y="553"/>
                  </a:cubicBezTo>
                  <a:cubicBezTo>
                    <a:pt x="196" y="625"/>
                    <a:pt x="283" y="661"/>
                    <a:pt x="369" y="661"/>
                  </a:cubicBezTo>
                  <a:cubicBezTo>
                    <a:pt x="447" y="661"/>
                    <a:pt x="526" y="632"/>
                    <a:pt x="590" y="572"/>
                  </a:cubicBezTo>
                  <a:cubicBezTo>
                    <a:pt x="728" y="440"/>
                    <a:pt x="735" y="246"/>
                    <a:pt x="607" y="111"/>
                  </a:cubicBezTo>
                  <a:cubicBezTo>
                    <a:pt x="539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4019825" y="4080300"/>
              <a:ext cx="18375" cy="16525"/>
            </a:xfrm>
            <a:custGeom>
              <a:rect b="b" l="l" r="r" t="t"/>
              <a:pathLst>
                <a:path extrusionOk="0" h="661" w="735">
                  <a:moveTo>
                    <a:pt x="367" y="0"/>
                  </a:moveTo>
                  <a:cubicBezTo>
                    <a:pt x="290" y="0"/>
                    <a:pt x="213" y="30"/>
                    <a:pt x="149" y="89"/>
                  </a:cubicBezTo>
                  <a:cubicBezTo>
                    <a:pt x="7" y="221"/>
                    <a:pt x="0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6" y="631"/>
                    <a:pt x="590" y="570"/>
                  </a:cubicBezTo>
                  <a:cubicBezTo>
                    <a:pt x="729" y="442"/>
                    <a:pt x="735" y="247"/>
                    <a:pt x="607" y="109"/>
                  </a:cubicBezTo>
                  <a:cubicBezTo>
                    <a:pt x="538" y="36"/>
                    <a:pt x="45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4077325" y="40228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5" y="0"/>
                  </a:moveTo>
                  <a:cubicBezTo>
                    <a:pt x="285" y="0"/>
                    <a:pt x="205" y="32"/>
                    <a:pt x="139" y="97"/>
                  </a:cubicBezTo>
                  <a:cubicBezTo>
                    <a:pt x="4" y="229"/>
                    <a:pt x="0" y="423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9" y="433"/>
                    <a:pt x="729" y="238"/>
                    <a:pt x="601" y="104"/>
                  </a:cubicBezTo>
                  <a:cubicBezTo>
                    <a:pt x="532" y="35"/>
                    <a:pt x="44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64"/>
            <p:cNvSpPr/>
            <p:nvPr/>
          </p:nvSpPr>
          <p:spPr>
            <a:xfrm>
              <a:off x="4134750" y="4137750"/>
              <a:ext cx="18325" cy="16550"/>
            </a:xfrm>
            <a:custGeom>
              <a:rect b="b" l="l" r="r" t="t"/>
              <a:pathLst>
                <a:path extrusionOk="0" h="662" w="733">
                  <a:moveTo>
                    <a:pt x="364" y="1"/>
                  </a:moveTo>
                  <a:cubicBezTo>
                    <a:pt x="283" y="1"/>
                    <a:pt x="203" y="32"/>
                    <a:pt x="139" y="95"/>
                  </a:cubicBezTo>
                  <a:cubicBezTo>
                    <a:pt x="4" y="230"/>
                    <a:pt x="1" y="421"/>
                    <a:pt x="132" y="556"/>
                  </a:cubicBezTo>
                  <a:cubicBezTo>
                    <a:pt x="200" y="626"/>
                    <a:pt x="285" y="661"/>
                    <a:pt x="369" y="661"/>
                  </a:cubicBezTo>
                  <a:cubicBezTo>
                    <a:pt x="448" y="661"/>
                    <a:pt x="526" y="630"/>
                    <a:pt x="590" y="566"/>
                  </a:cubicBezTo>
                  <a:cubicBezTo>
                    <a:pt x="728" y="434"/>
                    <a:pt x="732" y="240"/>
                    <a:pt x="600" y="105"/>
                  </a:cubicBezTo>
                  <a:cubicBezTo>
                    <a:pt x="533" y="35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64"/>
            <p:cNvSpPr/>
            <p:nvPr/>
          </p:nvSpPr>
          <p:spPr>
            <a:xfrm>
              <a:off x="4134750" y="408030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6" y="1"/>
                  </a:moveTo>
                  <a:cubicBezTo>
                    <a:pt x="284" y="1"/>
                    <a:pt x="203" y="34"/>
                    <a:pt x="135" y="99"/>
                  </a:cubicBezTo>
                  <a:cubicBezTo>
                    <a:pt x="4" y="231"/>
                    <a:pt x="1" y="425"/>
                    <a:pt x="132" y="557"/>
                  </a:cubicBezTo>
                  <a:cubicBezTo>
                    <a:pt x="201" y="627"/>
                    <a:pt x="283" y="662"/>
                    <a:pt x="366" y="662"/>
                  </a:cubicBezTo>
                  <a:cubicBezTo>
                    <a:pt x="447" y="662"/>
                    <a:pt x="527" y="629"/>
                    <a:pt x="594" y="564"/>
                  </a:cubicBezTo>
                  <a:cubicBezTo>
                    <a:pt x="728" y="432"/>
                    <a:pt x="728" y="238"/>
                    <a:pt x="597" y="103"/>
                  </a:cubicBezTo>
                  <a:cubicBezTo>
                    <a:pt x="531" y="35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64"/>
            <p:cNvSpPr/>
            <p:nvPr/>
          </p:nvSpPr>
          <p:spPr>
            <a:xfrm>
              <a:off x="4077325" y="41377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4" y="0"/>
                  </a:moveTo>
                  <a:cubicBezTo>
                    <a:pt x="282" y="0"/>
                    <a:pt x="200" y="34"/>
                    <a:pt x="132" y="101"/>
                  </a:cubicBezTo>
                  <a:cubicBezTo>
                    <a:pt x="0" y="237"/>
                    <a:pt x="0" y="427"/>
                    <a:pt x="135" y="563"/>
                  </a:cubicBezTo>
                  <a:cubicBezTo>
                    <a:pt x="203" y="628"/>
                    <a:pt x="284" y="661"/>
                    <a:pt x="365" y="661"/>
                  </a:cubicBezTo>
                  <a:cubicBezTo>
                    <a:pt x="447" y="661"/>
                    <a:pt x="529" y="627"/>
                    <a:pt x="597" y="559"/>
                  </a:cubicBezTo>
                  <a:cubicBezTo>
                    <a:pt x="729" y="427"/>
                    <a:pt x="729" y="234"/>
                    <a:pt x="593" y="101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64"/>
            <p:cNvSpPr/>
            <p:nvPr/>
          </p:nvSpPr>
          <p:spPr>
            <a:xfrm>
              <a:off x="4134650" y="4022875"/>
              <a:ext cx="18425" cy="16525"/>
            </a:xfrm>
            <a:custGeom>
              <a:rect b="b" l="l" r="r" t="t"/>
              <a:pathLst>
                <a:path extrusionOk="0" h="661" w="737">
                  <a:moveTo>
                    <a:pt x="369" y="0"/>
                  </a:moveTo>
                  <a:cubicBezTo>
                    <a:pt x="292" y="0"/>
                    <a:pt x="214" y="30"/>
                    <a:pt x="150" y="89"/>
                  </a:cubicBezTo>
                  <a:cubicBezTo>
                    <a:pt x="11" y="221"/>
                    <a:pt x="1" y="415"/>
                    <a:pt x="130" y="550"/>
                  </a:cubicBezTo>
                  <a:cubicBezTo>
                    <a:pt x="200" y="623"/>
                    <a:pt x="286" y="661"/>
                    <a:pt x="372" y="661"/>
                  </a:cubicBezTo>
                  <a:cubicBezTo>
                    <a:pt x="449" y="661"/>
                    <a:pt x="526" y="631"/>
                    <a:pt x="591" y="570"/>
                  </a:cubicBezTo>
                  <a:cubicBezTo>
                    <a:pt x="729" y="439"/>
                    <a:pt x="736" y="244"/>
                    <a:pt x="611" y="109"/>
                  </a:cubicBezTo>
                  <a:cubicBezTo>
                    <a:pt x="542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4"/>
            <p:cNvSpPr/>
            <p:nvPr/>
          </p:nvSpPr>
          <p:spPr>
            <a:xfrm>
              <a:off x="4077325" y="4080300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4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0" y="234"/>
                    <a:pt x="0" y="425"/>
                    <a:pt x="135" y="561"/>
                  </a:cubicBezTo>
                  <a:cubicBezTo>
                    <a:pt x="202" y="629"/>
                    <a:pt x="284" y="662"/>
                    <a:pt x="366" y="662"/>
                  </a:cubicBezTo>
                  <a:cubicBezTo>
                    <a:pt x="447" y="662"/>
                    <a:pt x="528" y="629"/>
                    <a:pt x="593" y="564"/>
                  </a:cubicBezTo>
                  <a:cubicBezTo>
                    <a:pt x="729" y="428"/>
                    <a:pt x="729" y="234"/>
                    <a:pt x="597" y="103"/>
                  </a:cubicBezTo>
                  <a:cubicBezTo>
                    <a:pt x="529" y="35"/>
                    <a:pt x="446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4"/>
            <p:cNvSpPr/>
            <p:nvPr/>
          </p:nvSpPr>
          <p:spPr>
            <a:xfrm>
              <a:off x="4019900" y="41377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3" y="1"/>
                  </a:moveTo>
                  <a:cubicBezTo>
                    <a:pt x="282" y="1"/>
                    <a:pt x="201" y="33"/>
                    <a:pt x="136" y="98"/>
                  </a:cubicBezTo>
                  <a:cubicBezTo>
                    <a:pt x="0" y="230"/>
                    <a:pt x="0" y="424"/>
                    <a:pt x="132" y="559"/>
                  </a:cubicBezTo>
                  <a:cubicBezTo>
                    <a:pt x="199" y="627"/>
                    <a:pt x="281" y="661"/>
                    <a:pt x="363" y="661"/>
                  </a:cubicBezTo>
                  <a:cubicBezTo>
                    <a:pt x="444" y="661"/>
                    <a:pt x="525" y="628"/>
                    <a:pt x="590" y="563"/>
                  </a:cubicBezTo>
                  <a:cubicBezTo>
                    <a:pt x="726" y="431"/>
                    <a:pt x="729" y="237"/>
                    <a:pt x="597" y="101"/>
                  </a:cubicBezTo>
                  <a:cubicBezTo>
                    <a:pt x="530" y="35"/>
                    <a:pt x="447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4"/>
            <p:cNvSpPr/>
            <p:nvPr/>
          </p:nvSpPr>
          <p:spPr>
            <a:xfrm>
              <a:off x="3847550" y="4253075"/>
              <a:ext cx="18225" cy="16525"/>
            </a:xfrm>
            <a:custGeom>
              <a:rect b="b" l="l" r="r" t="t"/>
              <a:pathLst>
                <a:path extrusionOk="0" h="661" w="729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6"/>
                    <a:pt x="283" y="660"/>
                    <a:pt x="366" y="660"/>
                  </a:cubicBezTo>
                  <a:cubicBezTo>
                    <a:pt x="447" y="660"/>
                    <a:pt x="528" y="627"/>
                    <a:pt x="594" y="560"/>
                  </a:cubicBezTo>
                  <a:cubicBezTo>
                    <a:pt x="728" y="429"/>
                    <a:pt x="728" y="234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4"/>
            <p:cNvSpPr/>
            <p:nvPr/>
          </p:nvSpPr>
          <p:spPr>
            <a:xfrm>
              <a:off x="3904975" y="4195600"/>
              <a:ext cx="18325" cy="16550"/>
            </a:xfrm>
            <a:custGeom>
              <a:rect b="b" l="l" r="r" t="t"/>
              <a:pathLst>
                <a:path extrusionOk="0" h="662" w="733">
                  <a:moveTo>
                    <a:pt x="364" y="1"/>
                  </a:moveTo>
                  <a:cubicBezTo>
                    <a:pt x="285" y="1"/>
                    <a:pt x="206" y="32"/>
                    <a:pt x="142" y="95"/>
                  </a:cubicBezTo>
                  <a:cubicBezTo>
                    <a:pt x="4" y="226"/>
                    <a:pt x="1" y="420"/>
                    <a:pt x="129" y="556"/>
                  </a:cubicBezTo>
                  <a:cubicBezTo>
                    <a:pt x="197" y="626"/>
                    <a:pt x="282" y="661"/>
                    <a:pt x="368" y="661"/>
                  </a:cubicBezTo>
                  <a:cubicBezTo>
                    <a:pt x="447" y="661"/>
                    <a:pt x="525" y="631"/>
                    <a:pt x="591" y="569"/>
                  </a:cubicBezTo>
                  <a:cubicBezTo>
                    <a:pt x="725" y="437"/>
                    <a:pt x="732" y="242"/>
                    <a:pt x="600" y="107"/>
                  </a:cubicBezTo>
                  <a:cubicBezTo>
                    <a:pt x="532" y="36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4"/>
            <p:cNvSpPr/>
            <p:nvPr/>
          </p:nvSpPr>
          <p:spPr>
            <a:xfrm>
              <a:off x="3732525" y="4195625"/>
              <a:ext cx="18475" cy="16525"/>
            </a:xfrm>
            <a:custGeom>
              <a:rect b="b" l="l" r="r" t="t"/>
              <a:pathLst>
                <a:path extrusionOk="0" h="661" w="739">
                  <a:moveTo>
                    <a:pt x="369" y="0"/>
                  </a:moveTo>
                  <a:cubicBezTo>
                    <a:pt x="294" y="0"/>
                    <a:pt x="219" y="28"/>
                    <a:pt x="156" y="83"/>
                  </a:cubicBezTo>
                  <a:cubicBezTo>
                    <a:pt x="14" y="212"/>
                    <a:pt x="1" y="406"/>
                    <a:pt x="123" y="544"/>
                  </a:cubicBezTo>
                  <a:cubicBezTo>
                    <a:pt x="193" y="622"/>
                    <a:pt x="282" y="661"/>
                    <a:pt x="371" y="661"/>
                  </a:cubicBezTo>
                  <a:cubicBezTo>
                    <a:pt x="446" y="661"/>
                    <a:pt x="521" y="633"/>
                    <a:pt x="584" y="578"/>
                  </a:cubicBezTo>
                  <a:cubicBezTo>
                    <a:pt x="726" y="450"/>
                    <a:pt x="739" y="255"/>
                    <a:pt x="617" y="117"/>
                  </a:cubicBezTo>
                  <a:cubicBezTo>
                    <a:pt x="547" y="39"/>
                    <a:pt x="458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64"/>
            <p:cNvSpPr/>
            <p:nvPr/>
          </p:nvSpPr>
          <p:spPr>
            <a:xfrm>
              <a:off x="3790125" y="4195600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2" y="1"/>
                  </a:moveTo>
                  <a:cubicBezTo>
                    <a:pt x="282" y="1"/>
                    <a:pt x="202" y="33"/>
                    <a:pt x="135" y="98"/>
                  </a:cubicBezTo>
                  <a:cubicBezTo>
                    <a:pt x="0" y="233"/>
                    <a:pt x="0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5" y="431"/>
                    <a:pt x="728" y="239"/>
                    <a:pt x="597" y="104"/>
                  </a:cubicBezTo>
                  <a:cubicBezTo>
                    <a:pt x="528" y="35"/>
                    <a:pt x="445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64"/>
            <p:cNvSpPr/>
            <p:nvPr/>
          </p:nvSpPr>
          <p:spPr>
            <a:xfrm>
              <a:off x="3790025" y="42530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367" y="1"/>
                  </a:moveTo>
                  <a:cubicBezTo>
                    <a:pt x="290" y="1"/>
                    <a:pt x="212" y="31"/>
                    <a:pt x="146" y="90"/>
                  </a:cubicBezTo>
                  <a:cubicBezTo>
                    <a:pt x="8" y="222"/>
                    <a:pt x="1" y="416"/>
                    <a:pt x="127" y="551"/>
                  </a:cubicBezTo>
                  <a:cubicBezTo>
                    <a:pt x="196" y="624"/>
                    <a:pt x="283" y="662"/>
                    <a:pt x="369" y="662"/>
                  </a:cubicBezTo>
                  <a:cubicBezTo>
                    <a:pt x="447" y="662"/>
                    <a:pt x="524" y="632"/>
                    <a:pt x="588" y="571"/>
                  </a:cubicBezTo>
                  <a:cubicBezTo>
                    <a:pt x="726" y="442"/>
                    <a:pt x="736" y="245"/>
                    <a:pt x="607" y="110"/>
                  </a:cubicBezTo>
                  <a:cubicBezTo>
                    <a:pt x="538" y="37"/>
                    <a:pt x="45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4"/>
            <p:cNvSpPr/>
            <p:nvPr/>
          </p:nvSpPr>
          <p:spPr>
            <a:xfrm>
              <a:off x="3847550" y="419560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3" y="1"/>
                  </a:moveTo>
                  <a:cubicBezTo>
                    <a:pt x="282" y="1"/>
                    <a:pt x="201" y="34"/>
                    <a:pt x="135" y="101"/>
                  </a:cubicBezTo>
                  <a:cubicBezTo>
                    <a:pt x="1" y="233"/>
                    <a:pt x="1" y="427"/>
                    <a:pt x="132" y="562"/>
                  </a:cubicBezTo>
                  <a:cubicBezTo>
                    <a:pt x="200" y="628"/>
                    <a:pt x="282" y="661"/>
                    <a:pt x="364" y="661"/>
                  </a:cubicBezTo>
                  <a:cubicBezTo>
                    <a:pt x="446" y="661"/>
                    <a:pt x="528" y="628"/>
                    <a:pt x="594" y="562"/>
                  </a:cubicBezTo>
                  <a:cubicBezTo>
                    <a:pt x="728" y="431"/>
                    <a:pt x="728" y="236"/>
                    <a:pt x="594" y="101"/>
                  </a:cubicBezTo>
                  <a:cubicBezTo>
                    <a:pt x="527" y="34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64"/>
            <p:cNvSpPr/>
            <p:nvPr/>
          </p:nvSpPr>
          <p:spPr>
            <a:xfrm>
              <a:off x="3962400" y="431050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5" y="1"/>
                  </a:moveTo>
                  <a:cubicBezTo>
                    <a:pt x="283" y="1"/>
                    <a:pt x="200" y="34"/>
                    <a:pt x="132" y="102"/>
                  </a:cubicBezTo>
                  <a:cubicBezTo>
                    <a:pt x="0" y="237"/>
                    <a:pt x="0" y="428"/>
                    <a:pt x="136" y="564"/>
                  </a:cubicBezTo>
                  <a:cubicBezTo>
                    <a:pt x="203" y="629"/>
                    <a:pt x="284" y="662"/>
                    <a:pt x="365" y="662"/>
                  </a:cubicBezTo>
                  <a:cubicBezTo>
                    <a:pt x="447" y="662"/>
                    <a:pt x="529" y="628"/>
                    <a:pt x="597" y="561"/>
                  </a:cubicBezTo>
                  <a:cubicBezTo>
                    <a:pt x="729" y="428"/>
                    <a:pt x="729" y="234"/>
                    <a:pt x="594" y="99"/>
                  </a:cubicBezTo>
                  <a:cubicBezTo>
                    <a:pt x="528" y="33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64"/>
            <p:cNvSpPr/>
            <p:nvPr/>
          </p:nvSpPr>
          <p:spPr>
            <a:xfrm>
              <a:off x="3962400" y="4253100"/>
              <a:ext cx="18300" cy="16500"/>
            </a:xfrm>
            <a:custGeom>
              <a:rect b="b" l="l" r="r" t="t"/>
              <a:pathLst>
                <a:path extrusionOk="0" h="660" w="732">
                  <a:moveTo>
                    <a:pt x="365" y="1"/>
                  </a:moveTo>
                  <a:cubicBezTo>
                    <a:pt x="280" y="1"/>
                    <a:pt x="196" y="35"/>
                    <a:pt x="128" y="104"/>
                  </a:cubicBezTo>
                  <a:cubicBezTo>
                    <a:pt x="0" y="239"/>
                    <a:pt x="4" y="431"/>
                    <a:pt x="139" y="563"/>
                  </a:cubicBezTo>
                  <a:cubicBezTo>
                    <a:pt x="205" y="627"/>
                    <a:pt x="286" y="659"/>
                    <a:pt x="366" y="659"/>
                  </a:cubicBezTo>
                  <a:cubicBezTo>
                    <a:pt x="450" y="659"/>
                    <a:pt x="533" y="625"/>
                    <a:pt x="600" y="556"/>
                  </a:cubicBezTo>
                  <a:cubicBezTo>
                    <a:pt x="732" y="420"/>
                    <a:pt x="729" y="227"/>
                    <a:pt x="590" y="95"/>
                  </a:cubicBezTo>
                  <a:cubicBezTo>
                    <a:pt x="524" y="32"/>
                    <a:pt x="444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64"/>
            <p:cNvSpPr/>
            <p:nvPr/>
          </p:nvSpPr>
          <p:spPr>
            <a:xfrm>
              <a:off x="3904975" y="4310525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1" y="1"/>
                  </a:moveTo>
                  <a:cubicBezTo>
                    <a:pt x="282" y="1"/>
                    <a:pt x="203" y="32"/>
                    <a:pt x="139" y="94"/>
                  </a:cubicBezTo>
                  <a:cubicBezTo>
                    <a:pt x="4" y="227"/>
                    <a:pt x="1" y="421"/>
                    <a:pt x="132" y="556"/>
                  </a:cubicBezTo>
                  <a:cubicBezTo>
                    <a:pt x="200" y="625"/>
                    <a:pt x="284" y="661"/>
                    <a:pt x="368" y="661"/>
                  </a:cubicBezTo>
                  <a:cubicBezTo>
                    <a:pt x="447" y="661"/>
                    <a:pt x="525" y="630"/>
                    <a:pt x="591" y="566"/>
                  </a:cubicBezTo>
                  <a:cubicBezTo>
                    <a:pt x="725" y="434"/>
                    <a:pt x="729" y="239"/>
                    <a:pt x="597" y="105"/>
                  </a:cubicBezTo>
                  <a:cubicBezTo>
                    <a:pt x="529" y="35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4"/>
            <p:cNvSpPr/>
            <p:nvPr/>
          </p:nvSpPr>
          <p:spPr>
            <a:xfrm>
              <a:off x="3962400" y="4195625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4" y="1"/>
                  </a:moveTo>
                  <a:cubicBezTo>
                    <a:pt x="284" y="1"/>
                    <a:pt x="202" y="33"/>
                    <a:pt x="136" y="97"/>
                  </a:cubicBezTo>
                  <a:cubicBezTo>
                    <a:pt x="4" y="232"/>
                    <a:pt x="0" y="423"/>
                    <a:pt x="132" y="558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7" y="661"/>
                    <a:pt x="527" y="629"/>
                    <a:pt x="594" y="564"/>
                  </a:cubicBezTo>
                  <a:cubicBezTo>
                    <a:pt x="729" y="430"/>
                    <a:pt x="729" y="235"/>
                    <a:pt x="597" y="103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4"/>
            <p:cNvSpPr/>
            <p:nvPr/>
          </p:nvSpPr>
          <p:spPr>
            <a:xfrm>
              <a:off x="3904975" y="4253075"/>
              <a:ext cx="18225" cy="16525"/>
            </a:xfrm>
            <a:custGeom>
              <a:rect b="b" l="l" r="r" t="t"/>
              <a:pathLst>
                <a:path extrusionOk="0" h="661" w="729">
                  <a:moveTo>
                    <a:pt x="366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6"/>
                    <a:pt x="283" y="660"/>
                    <a:pt x="366" y="660"/>
                  </a:cubicBezTo>
                  <a:cubicBezTo>
                    <a:pt x="447" y="660"/>
                    <a:pt x="527" y="628"/>
                    <a:pt x="594" y="564"/>
                  </a:cubicBezTo>
                  <a:cubicBezTo>
                    <a:pt x="725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4"/>
            <p:cNvSpPr/>
            <p:nvPr/>
          </p:nvSpPr>
          <p:spPr>
            <a:xfrm>
              <a:off x="3847450" y="4310525"/>
              <a:ext cx="18425" cy="16525"/>
            </a:xfrm>
            <a:custGeom>
              <a:rect b="b" l="l" r="r" t="t"/>
              <a:pathLst>
                <a:path extrusionOk="0" h="661" w="737">
                  <a:moveTo>
                    <a:pt x="367" y="0"/>
                  </a:moveTo>
                  <a:cubicBezTo>
                    <a:pt x="289" y="0"/>
                    <a:pt x="210" y="30"/>
                    <a:pt x="146" y="91"/>
                  </a:cubicBezTo>
                  <a:cubicBezTo>
                    <a:pt x="8" y="219"/>
                    <a:pt x="1" y="414"/>
                    <a:pt x="130" y="549"/>
                  </a:cubicBezTo>
                  <a:cubicBezTo>
                    <a:pt x="197" y="624"/>
                    <a:pt x="282" y="661"/>
                    <a:pt x="368" y="661"/>
                  </a:cubicBezTo>
                  <a:cubicBezTo>
                    <a:pt x="446" y="661"/>
                    <a:pt x="523" y="630"/>
                    <a:pt x="588" y="569"/>
                  </a:cubicBezTo>
                  <a:cubicBezTo>
                    <a:pt x="726" y="441"/>
                    <a:pt x="736" y="246"/>
                    <a:pt x="607" y="108"/>
                  </a:cubicBezTo>
                  <a:cubicBezTo>
                    <a:pt x="540" y="37"/>
                    <a:pt x="453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64"/>
            <p:cNvSpPr/>
            <p:nvPr/>
          </p:nvSpPr>
          <p:spPr>
            <a:xfrm>
              <a:off x="4019750" y="4195625"/>
              <a:ext cx="18550" cy="16525"/>
            </a:xfrm>
            <a:custGeom>
              <a:rect b="b" l="l" r="r" t="t"/>
              <a:pathLst>
                <a:path extrusionOk="0" h="661" w="742">
                  <a:moveTo>
                    <a:pt x="368" y="0"/>
                  </a:moveTo>
                  <a:cubicBezTo>
                    <a:pt x="294" y="0"/>
                    <a:pt x="220" y="28"/>
                    <a:pt x="158" y="83"/>
                  </a:cubicBezTo>
                  <a:cubicBezTo>
                    <a:pt x="17" y="212"/>
                    <a:pt x="0" y="406"/>
                    <a:pt x="125" y="544"/>
                  </a:cubicBezTo>
                  <a:cubicBezTo>
                    <a:pt x="193" y="622"/>
                    <a:pt x="283" y="661"/>
                    <a:pt x="372" y="661"/>
                  </a:cubicBezTo>
                  <a:cubicBezTo>
                    <a:pt x="447" y="661"/>
                    <a:pt x="522" y="633"/>
                    <a:pt x="583" y="578"/>
                  </a:cubicBezTo>
                  <a:cubicBezTo>
                    <a:pt x="725" y="450"/>
                    <a:pt x="741" y="255"/>
                    <a:pt x="616" y="117"/>
                  </a:cubicBezTo>
                  <a:cubicBezTo>
                    <a:pt x="546" y="39"/>
                    <a:pt x="457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64"/>
            <p:cNvSpPr/>
            <p:nvPr/>
          </p:nvSpPr>
          <p:spPr>
            <a:xfrm>
              <a:off x="4019900" y="4253025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4" y="1"/>
                  </a:moveTo>
                  <a:cubicBezTo>
                    <a:pt x="284" y="1"/>
                    <a:pt x="205" y="33"/>
                    <a:pt x="139" y="98"/>
                  </a:cubicBezTo>
                  <a:cubicBezTo>
                    <a:pt x="4" y="230"/>
                    <a:pt x="0" y="423"/>
                    <a:pt x="129" y="559"/>
                  </a:cubicBezTo>
                  <a:cubicBezTo>
                    <a:pt x="198" y="628"/>
                    <a:pt x="282" y="662"/>
                    <a:pt x="366" y="662"/>
                  </a:cubicBezTo>
                  <a:cubicBezTo>
                    <a:pt x="446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7"/>
                  </a:cubicBezTo>
                  <a:cubicBezTo>
                    <a:pt x="530" y="36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64"/>
            <p:cNvSpPr/>
            <p:nvPr/>
          </p:nvSpPr>
          <p:spPr>
            <a:xfrm>
              <a:off x="4077325" y="4195600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4" y="1"/>
                  </a:moveTo>
                  <a:cubicBezTo>
                    <a:pt x="283" y="1"/>
                    <a:pt x="203" y="33"/>
                    <a:pt x="139" y="98"/>
                  </a:cubicBezTo>
                  <a:cubicBezTo>
                    <a:pt x="4" y="233"/>
                    <a:pt x="0" y="424"/>
                    <a:pt x="132" y="559"/>
                  </a:cubicBezTo>
                  <a:cubicBezTo>
                    <a:pt x="201" y="628"/>
                    <a:pt x="285" y="662"/>
                    <a:pt x="369" y="662"/>
                  </a:cubicBezTo>
                  <a:cubicBezTo>
                    <a:pt x="449" y="662"/>
                    <a:pt x="529" y="630"/>
                    <a:pt x="593" y="565"/>
                  </a:cubicBezTo>
                  <a:cubicBezTo>
                    <a:pt x="729" y="431"/>
                    <a:pt x="729" y="239"/>
                    <a:pt x="597" y="104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64"/>
            <p:cNvSpPr/>
            <p:nvPr/>
          </p:nvSpPr>
          <p:spPr>
            <a:xfrm>
              <a:off x="4019900" y="4310500"/>
              <a:ext cx="18225" cy="16525"/>
            </a:xfrm>
            <a:custGeom>
              <a:rect b="b" l="l" r="r" t="t"/>
              <a:pathLst>
                <a:path extrusionOk="0" h="661" w="729">
                  <a:moveTo>
                    <a:pt x="365" y="1"/>
                  </a:moveTo>
                  <a:cubicBezTo>
                    <a:pt x="284" y="1"/>
                    <a:pt x="203" y="33"/>
                    <a:pt x="136" y="99"/>
                  </a:cubicBezTo>
                  <a:cubicBezTo>
                    <a:pt x="4" y="231"/>
                    <a:pt x="0" y="425"/>
                    <a:pt x="132" y="561"/>
                  </a:cubicBezTo>
                  <a:cubicBezTo>
                    <a:pt x="199" y="627"/>
                    <a:pt x="282" y="661"/>
                    <a:pt x="365" y="661"/>
                  </a:cubicBezTo>
                  <a:cubicBezTo>
                    <a:pt x="446" y="661"/>
                    <a:pt x="527" y="629"/>
                    <a:pt x="594" y="564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29" y="34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64"/>
            <p:cNvSpPr/>
            <p:nvPr/>
          </p:nvSpPr>
          <p:spPr>
            <a:xfrm>
              <a:off x="4077250" y="42530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368" y="1"/>
                  </a:moveTo>
                  <a:cubicBezTo>
                    <a:pt x="290" y="1"/>
                    <a:pt x="213" y="31"/>
                    <a:pt x="149" y="90"/>
                  </a:cubicBezTo>
                  <a:cubicBezTo>
                    <a:pt x="10" y="222"/>
                    <a:pt x="0" y="416"/>
                    <a:pt x="129" y="551"/>
                  </a:cubicBezTo>
                  <a:cubicBezTo>
                    <a:pt x="197" y="624"/>
                    <a:pt x="283" y="662"/>
                    <a:pt x="370" y="662"/>
                  </a:cubicBezTo>
                  <a:cubicBezTo>
                    <a:pt x="448" y="662"/>
                    <a:pt x="526" y="632"/>
                    <a:pt x="590" y="571"/>
                  </a:cubicBezTo>
                  <a:cubicBezTo>
                    <a:pt x="728" y="442"/>
                    <a:pt x="735" y="245"/>
                    <a:pt x="607" y="110"/>
                  </a:cubicBezTo>
                  <a:cubicBezTo>
                    <a:pt x="539" y="37"/>
                    <a:pt x="453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64"/>
            <p:cNvSpPr/>
            <p:nvPr/>
          </p:nvSpPr>
          <p:spPr>
            <a:xfrm>
              <a:off x="4134850" y="4195600"/>
              <a:ext cx="18125" cy="16550"/>
            </a:xfrm>
            <a:custGeom>
              <a:rect b="b" l="l" r="r" t="t"/>
              <a:pathLst>
                <a:path extrusionOk="0" h="662" w="725">
                  <a:moveTo>
                    <a:pt x="361" y="1"/>
                  </a:moveTo>
                  <a:cubicBezTo>
                    <a:pt x="280" y="1"/>
                    <a:pt x="199" y="34"/>
                    <a:pt x="131" y="101"/>
                  </a:cubicBezTo>
                  <a:cubicBezTo>
                    <a:pt x="0" y="233"/>
                    <a:pt x="0" y="427"/>
                    <a:pt x="131" y="562"/>
                  </a:cubicBezTo>
                  <a:cubicBezTo>
                    <a:pt x="197" y="628"/>
                    <a:pt x="279" y="661"/>
                    <a:pt x="361" y="661"/>
                  </a:cubicBezTo>
                  <a:cubicBezTo>
                    <a:pt x="443" y="661"/>
                    <a:pt x="526" y="628"/>
                    <a:pt x="593" y="562"/>
                  </a:cubicBezTo>
                  <a:cubicBezTo>
                    <a:pt x="724" y="431"/>
                    <a:pt x="724" y="236"/>
                    <a:pt x="593" y="101"/>
                  </a:cubicBezTo>
                  <a:cubicBezTo>
                    <a:pt x="525" y="34"/>
                    <a:pt x="443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73"/>
          <p:cNvSpPr txBox="1"/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RESULTS</a:t>
            </a:r>
            <a:endParaRPr sz="2400"/>
          </a:p>
        </p:txBody>
      </p:sp>
      <p:sp>
        <p:nvSpPr>
          <p:cNvPr id="1647" name="Google Shape;1647;p73"/>
          <p:cNvSpPr/>
          <p:nvPr/>
        </p:nvSpPr>
        <p:spPr>
          <a:xfrm rot="10800000">
            <a:off x="1566350" y="1586350"/>
            <a:ext cx="2825600" cy="33607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4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73"/>
          <p:cNvSpPr/>
          <p:nvPr/>
        </p:nvSpPr>
        <p:spPr>
          <a:xfrm>
            <a:off x="1769500" y="1000250"/>
            <a:ext cx="2395500" cy="699025"/>
          </a:xfrm>
          <a:prstGeom prst="flowChartManualInput">
            <a:avLst/>
          </a:pr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4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73"/>
          <p:cNvSpPr txBox="1"/>
          <p:nvPr/>
        </p:nvSpPr>
        <p:spPr>
          <a:xfrm>
            <a:off x="2137499" y="116422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ACCURACY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650" name="Google Shape;1650;p73"/>
          <p:cNvGrpSpPr/>
          <p:nvPr/>
        </p:nvGrpSpPr>
        <p:grpSpPr>
          <a:xfrm>
            <a:off x="1190529" y="3961741"/>
            <a:ext cx="1587098" cy="38299"/>
            <a:chOff x="834898" y="4444541"/>
            <a:chExt cx="1587098" cy="38299"/>
          </a:xfrm>
        </p:grpSpPr>
        <p:sp>
          <p:nvSpPr>
            <p:cNvPr id="1651" name="Google Shape;1651;p73"/>
            <p:cNvSpPr/>
            <p:nvPr/>
          </p:nvSpPr>
          <p:spPr>
            <a:xfrm>
              <a:off x="834898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3"/>
            <p:cNvSpPr/>
            <p:nvPr/>
          </p:nvSpPr>
          <p:spPr>
            <a:xfrm>
              <a:off x="100699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3"/>
            <p:cNvSpPr/>
            <p:nvPr/>
          </p:nvSpPr>
          <p:spPr>
            <a:xfrm>
              <a:off x="1179093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3"/>
            <p:cNvSpPr/>
            <p:nvPr/>
          </p:nvSpPr>
          <p:spPr>
            <a:xfrm>
              <a:off x="1351190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3"/>
            <p:cNvSpPr/>
            <p:nvPr/>
          </p:nvSpPr>
          <p:spPr>
            <a:xfrm>
              <a:off x="152328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3"/>
            <p:cNvSpPr/>
            <p:nvPr/>
          </p:nvSpPr>
          <p:spPr>
            <a:xfrm>
              <a:off x="169534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3"/>
            <p:cNvSpPr/>
            <p:nvPr/>
          </p:nvSpPr>
          <p:spPr>
            <a:xfrm>
              <a:off x="1867444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3"/>
            <p:cNvSpPr/>
            <p:nvPr/>
          </p:nvSpPr>
          <p:spPr>
            <a:xfrm>
              <a:off x="2039541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3"/>
            <p:cNvSpPr/>
            <p:nvPr/>
          </p:nvSpPr>
          <p:spPr>
            <a:xfrm>
              <a:off x="221163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3"/>
            <p:cNvSpPr/>
            <p:nvPr/>
          </p:nvSpPr>
          <p:spPr>
            <a:xfrm>
              <a:off x="2383736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1" name="Google Shape;1661;p73"/>
          <p:cNvSpPr/>
          <p:nvPr/>
        </p:nvSpPr>
        <p:spPr>
          <a:xfrm>
            <a:off x="1631347" y="1874276"/>
            <a:ext cx="2671800" cy="190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73"/>
          <p:cNvSpPr txBox="1"/>
          <p:nvPr/>
        </p:nvSpPr>
        <p:spPr>
          <a:xfrm>
            <a:off x="2422600" y="3983675"/>
            <a:ext cx="1280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0.5502</a:t>
            </a:r>
            <a:endParaRPr b="1" sz="1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63" name="Google Shape;1663;p73"/>
          <p:cNvSpPr/>
          <p:nvPr/>
        </p:nvSpPr>
        <p:spPr>
          <a:xfrm rot="10800000">
            <a:off x="5218075" y="1586350"/>
            <a:ext cx="2825600" cy="33607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4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73"/>
          <p:cNvSpPr/>
          <p:nvPr/>
        </p:nvSpPr>
        <p:spPr>
          <a:xfrm>
            <a:off x="5421225" y="1000250"/>
            <a:ext cx="2395500" cy="699025"/>
          </a:xfrm>
          <a:prstGeom prst="flowChartManualInput">
            <a:avLst/>
          </a:pr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4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73"/>
          <p:cNvSpPr txBox="1"/>
          <p:nvPr/>
        </p:nvSpPr>
        <p:spPr>
          <a:xfrm>
            <a:off x="5789224" y="116422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LOSS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66" name="Google Shape;1666;p73"/>
          <p:cNvSpPr/>
          <p:nvPr/>
        </p:nvSpPr>
        <p:spPr>
          <a:xfrm>
            <a:off x="5283072" y="1874276"/>
            <a:ext cx="2671800" cy="190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73"/>
          <p:cNvSpPr txBox="1"/>
          <p:nvPr/>
        </p:nvSpPr>
        <p:spPr>
          <a:xfrm>
            <a:off x="6074325" y="3983675"/>
            <a:ext cx="1280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1.6939</a:t>
            </a:r>
            <a:endParaRPr b="1" sz="1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68" name="Google Shape;166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25" y="1944850"/>
            <a:ext cx="2459450" cy="17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250" y="1955824"/>
            <a:ext cx="2459450" cy="1771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74"/>
          <p:cNvSpPr txBox="1"/>
          <p:nvPr>
            <p:ph idx="6"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REFERENCES</a:t>
            </a:r>
            <a:endParaRPr sz="2400"/>
          </a:p>
        </p:txBody>
      </p:sp>
      <p:sp>
        <p:nvSpPr>
          <p:cNvPr id="1675" name="Google Shape;1675;p74"/>
          <p:cNvSpPr/>
          <p:nvPr/>
        </p:nvSpPr>
        <p:spPr>
          <a:xfrm>
            <a:off x="-1073918" y="3238312"/>
            <a:ext cx="2929" cy="64"/>
          </a:xfrm>
          <a:custGeom>
            <a:rect b="b" l="l" r="r" t="t"/>
            <a:pathLst>
              <a:path extrusionOk="0" h="1" w="46">
                <a:moveTo>
                  <a:pt x="45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857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74"/>
          <p:cNvSpPr/>
          <p:nvPr/>
        </p:nvSpPr>
        <p:spPr>
          <a:xfrm>
            <a:off x="-212658" y="3238312"/>
            <a:ext cx="2929" cy="64"/>
          </a:xfrm>
          <a:custGeom>
            <a:rect b="b" l="l" r="r" t="t"/>
            <a:pathLst>
              <a:path extrusionOk="0" h="1" w="46">
                <a:moveTo>
                  <a:pt x="45" y="1"/>
                </a:moveTo>
                <a:lnTo>
                  <a:pt x="45" y="1"/>
                </a:lnTo>
                <a:lnTo>
                  <a:pt x="1" y="1"/>
                </a:lnTo>
                <a:close/>
              </a:path>
            </a:pathLst>
          </a:custGeom>
          <a:solidFill>
            <a:srgbClr val="D87B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74"/>
          <p:cNvSpPr txBox="1"/>
          <p:nvPr/>
        </p:nvSpPr>
        <p:spPr>
          <a:xfrm>
            <a:off x="2095225" y="1411375"/>
            <a:ext cx="54126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-GB" sz="1500">
                <a:solidFill>
                  <a:srgbClr val="FFFFFF"/>
                </a:solidFill>
              </a:rPr>
              <a:t>Krizhevsky, Alex, et al. «ImageNet Classification with Deep Convolutional Neural Networks»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-GB" sz="1500">
                <a:solidFill>
                  <a:srgbClr val="FFFFFF"/>
                </a:solidFill>
              </a:rPr>
              <a:t>He, Kaiming, et al. «Deep Residual Learning for Image Recognition»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https://keras.io/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75"/>
          <p:cNvGrpSpPr/>
          <p:nvPr/>
        </p:nvGrpSpPr>
        <p:grpSpPr>
          <a:xfrm>
            <a:off x="5555772" y="672641"/>
            <a:ext cx="1227793" cy="1227969"/>
            <a:chOff x="4810900" y="3749900"/>
            <a:chExt cx="699000" cy="699100"/>
          </a:xfrm>
        </p:grpSpPr>
        <p:sp>
          <p:nvSpPr>
            <p:cNvPr id="1683" name="Google Shape;1683;p75"/>
            <p:cNvSpPr/>
            <p:nvPr/>
          </p:nvSpPr>
          <p:spPr>
            <a:xfrm>
              <a:off x="4867025" y="3760375"/>
              <a:ext cx="208125" cy="148925"/>
            </a:xfrm>
            <a:custGeom>
              <a:rect b="b" l="l" r="r" t="t"/>
              <a:pathLst>
                <a:path extrusionOk="0" h="5957" w="8325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5"/>
            <p:cNvSpPr/>
            <p:nvPr/>
          </p:nvSpPr>
          <p:spPr>
            <a:xfrm>
              <a:off x="4830850" y="3749900"/>
              <a:ext cx="325125" cy="232700"/>
            </a:xfrm>
            <a:custGeom>
              <a:rect b="b" l="l" r="r" t="t"/>
              <a:pathLst>
                <a:path extrusionOk="0" h="9308" w="13005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5"/>
            <p:cNvSpPr/>
            <p:nvPr/>
          </p:nvSpPr>
          <p:spPr>
            <a:xfrm>
              <a:off x="4815675" y="3753050"/>
              <a:ext cx="400350" cy="287725"/>
            </a:xfrm>
            <a:custGeom>
              <a:rect b="b" l="l" r="r" t="t"/>
              <a:pathLst>
                <a:path extrusionOk="0" h="11509" w="16014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5"/>
            <p:cNvSpPr/>
            <p:nvPr/>
          </p:nvSpPr>
          <p:spPr>
            <a:xfrm>
              <a:off x="4810900" y="3763925"/>
              <a:ext cx="454975" cy="327675"/>
            </a:xfrm>
            <a:custGeom>
              <a:rect b="b" l="l" r="r" t="t"/>
              <a:pathLst>
                <a:path extrusionOk="0" h="13107" w="18199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5"/>
            <p:cNvSpPr/>
            <p:nvPr/>
          </p:nvSpPr>
          <p:spPr>
            <a:xfrm>
              <a:off x="4812225" y="3779975"/>
              <a:ext cx="496500" cy="357700"/>
            </a:xfrm>
            <a:custGeom>
              <a:rect b="b" l="l" r="r" t="t"/>
              <a:pathLst>
                <a:path extrusionOk="0" h="14308" w="1986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5"/>
            <p:cNvSpPr/>
            <p:nvPr/>
          </p:nvSpPr>
          <p:spPr>
            <a:xfrm>
              <a:off x="4818650" y="3800025"/>
              <a:ext cx="527625" cy="379825"/>
            </a:xfrm>
            <a:custGeom>
              <a:rect b="b" l="l" r="r" t="t"/>
              <a:pathLst>
                <a:path extrusionOk="0" h="15193" w="21105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5"/>
            <p:cNvSpPr/>
            <p:nvPr/>
          </p:nvSpPr>
          <p:spPr>
            <a:xfrm>
              <a:off x="4829675" y="3823150"/>
              <a:ext cx="549725" cy="395750"/>
            </a:xfrm>
            <a:custGeom>
              <a:rect b="b" l="l" r="r" t="t"/>
              <a:pathLst>
                <a:path extrusionOk="0" h="15830" w="21989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5"/>
            <p:cNvSpPr/>
            <p:nvPr/>
          </p:nvSpPr>
          <p:spPr>
            <a:xfrm>
              <a:off x="4844700" y="3849200"/>
              <a:ext cx="564050" cy="405950"/>
            </a:xfrm>
            <a:custGeom>
              <a:rect b="b" l="l" r="r" t="t"/>
              <a:pathLst>
                <a:path extrusionOk="0" h="16238" w="22562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5"/>
            <p:cNvSpPr/>
            <p:nvPr/>
          </p:nvSpPr>
          <p:spPr>
            <a:xfrm>
              <a:off x="4863300" y="3877775"/>
              <a:ext cx="571150" cy="411050"/>
            </a:xfrm>
            <a:custGeom>
              <a:rect b="b" l="l" r="r" t="t"/>
              <a:pathLst>
                <a:path extrusionOk="0" h="16442" w="22846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5"/>
            <p:cNvSpPr/>
            <p:nvPr/>
          </p:nvSpPr>
          <p:spPr>
            <a:xfrm>
              <a:off x="4885475" y="3908925"/>
              <a:ext cx="571225" cy="411050"/>
            </a:xfrm>
            <a:custGeom>
              <a:rect b="b" l="l" r="r" t="t"/>
              <a:pathLst>
                <a:path extrusionOk="0" h="16442" w="22849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5"/>
            <p:cNvSpPr/>
            <p:nvPr/>
          </p:nvSpPr>
          <p:spPr>
            <a:xfrm>
              <a:off x="4911000" y="3942475"/>
              <a:ext cx="564475" cy="406275"/>
            </a:xfrm>
            <a:custGeom>
              <a:rect b="b" l="l" r="r" t="t"/>
              <a:pathLst>
                <a:path extrusionOk="0" h="16251" w="22579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5"/>
            <p:cNvSpPr/>
            <p:nvPr/>
          </p:nvSpPr>
          <p:spPr>
            <a:xfrm>
              <a:off x="4940175" y="3978625"/>
              <a:ext cx="550375" cy="396225"/>
            </a:xfrm>
            <a:custGeom>
              <a:rect b="b" l="l" r="r" t="t"/>
              <a:pathLst>
                <a:path extrusionOk="0" h="15849" w="22015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5"/>
            <p:cNvSpPr/>
            <p:nvPr/>
          </p:nvSpPr>
          <p:spPr>
            <a:xfrm>
              <a:off x="4973225" y="4017600"/>
              <a:ext cx="528525" cy="380575"/>
            </a:xfrm>
            <a:custGeom>
              <a:rect b="b" l="l" r="r" t="t"/>
              <a:pathLst>
                <a:path extrusionOk="0" h="15223" w="21141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5"/>
            <p:cNvSpPr/>
            <p:nvPr/>
          </p:nvSpPr>
          <p:spPr>
            <a:xfrm>
              <a:off x="5010600" y="4059700"/>
              <a:ext cx="497825" cy="358575"/>
            </a:xfrm>
            <a:custGeom>
              <a:rect b="b" l="l" r="r" t="t"/>
              <a:pathLst>
                <a:path extrusionOk="0" h="14343" w="19913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5"/>
            <p:cNvSpPr/>
            <p:nvPr/>
          </p:nvSpPr>
          <p:spPr>
            <a:xfrm>
              <a:off x="5053225" y="4105500"/>
              <a:ext cx="456675" cy="329000"/>
            </a:xfrm>
            <a:custGeom>
              <a:rect b="b" l="l" r="r" t="t"/>
              <a:pathLst>
                <a:path extrusionOk="0" h="13160" w="18267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5"/>
            <p:cNvSpPr/>
            <p:nvPr/>
          </p:nvSpPr>
          <p:spPr>
            <a:xfrm>
              <a:off x="5102725" y="4156175"/>
              <a:ext cx="402650" cy="289450"/>
            </a:xfrm>
            <a:custGeom>
              <a:rect b="b" l="l" r="r" t="t"/>
              <a:pathLst>
                <a:path extrusionOk="0" h="11578" w="16106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5"/>
            <p:cNvSpPr/>
            <p:nvPr/>
          </p:nvSpPr>
          <p:spPr>
            <a:xfrm>
              <a:off x="5162375" y="4214000"/>
              <a:ext cx="328350" cy="235000"/>
            </a:xfrm>
            <a:custGeom>
              <a:rect b="b" l="l" r="r" t="t"/>
              <a:pathLst>
                <a:path extrusionOk="0" h="9400" w="13134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5"/>
            <p:cNvSpPr/>
            <p:nvPr/>
          </p:nvSpPr>
          <p:spPr>
            <a:xfrm>
              <a:off x="5241950" y="4286425"/>
              <a:ext cx="213825" cy="153025"/>
            </a:xfrm>
            <a:custGeom>
              <a:rect b="b" l="l" r="r" t="t"/>
              <a:pathLst>
                <a:path extrusionOk="0" h="6121" w="8553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1" name="Google Shape;1701;p75"/>
          <p:cNvSpPr/>
          <p:nvPr/>
        </p:nvSpPr>
        <p:spPr>
          <a:xfrm>
            <a:off x="1617150" y="2913390"/>
            <a:ext cx="2610336" cy="1259221"/>
          </a:xfrm>
          <a:custGeom>
            <a:rect b="b" l="l" r="r" t="t"/>
            <a:pathLst>
              <a:path extrusionOk="0" h="32517" w="67407">
                <a:moveTo>
                  <a:pt x="51014" y="1"/>
                </a:moveTo>
                <a:cubicBezTo>
                  <a:pt x="49989" y="1"/>
                  <a:pt x="48966" y="101"/>
                  <a:pt x="47965" y="307"/>
                </a:cubicBezTo>
                <a:cubicBezTo>
                  <a:pt x="44368" y="1047"/>
                  <a:pt x="41609" y="2901"/>
                  <a:pt x="38734" y="5113"/>
                </a:cubicBezTo>
                <a:cubicBezTo>
                  <a:pt x="35907" y="7292"/>
                  <a:pt x="32974" y="8947"/>
                  <a:pt x="29392" y="9456"/>
                </a:cubicBezTo>
                <a:cubicBezTo>
                  <a:pt x="28753" y="9547"/>
                  <a:pt x="28129" y="9587"/>
                  <a:pt x="27516" y="9587"/>
                </a:cubicBezTo>
                <a:cubicBezTo>
                  <a:pt x="24985" y="9587"/>
                  <a:pt x="22630" y="8908"/>
                  <a:pt x="20078" y="8323"/>
                </a:cubicBezTo>
                <a:cubicBezTo>
                  <a:pt x="18199" y="7891"/>
                  <a:pt x="16505" y="7695"/>
                  <a:pt x="14986" y="7695"/>
                </a:cubicBezTo>
                <a:cubicBezTo>
                  <a:pt x="0" y="7695"/>
                  <a:pt x="2133" y="26842"/>
                  <a:pt x="12745" y="27739"/>
                </a:cubicBezTo>
                <a:cubicBezTo>
                  <a:pt x="12921" y="27754"/>
                  <a:pt x="13096" y="27761"/>
                  <a:pt x="13270" y="27761"/>
                </a:cubicBezTo>
                <a:cubicBezTo>
                  <a:pt x="16272" y="27761"/>
                  <a:pt x="18896" y="25646"/>
                  <a:pt x="21719" y="24689"/>
                </a:cubicBezTo>
                <a:cubicBezTo>
                  <a:pt x="23363" y="24134"/>
                  <a:pt x="25095" y="23872"/>
                  <a:pt x="26828" y="23872"/>
                </a:cubicBezTo>
                <a:cubicBezTo>
                  <a:pt x="28069" y="23872"/>
                  <a:pt x="29312" y="24006"/>
                  <a:pt x="30525" y="24263"/>
                </a:cubicBezTo>
                <a:cubicBezTo>
                  <a:pt x="34063" y="25014"/>
                  <a:pt x="36812" y="27154"/>
                  <a:pt x="39741" y="29138"/>
                </a:cubicBezTo>
                <a:cubicBezTo>
                  <a:pt x="42418" y="30954"/>
                  <a:pt x="45168" y="32241"/>
                  <a:pt x="48450" y="32473"/>
                </a:cubicBezTo>
                <a:cubicBezTo>
                  <a:pt x="48852" y="32502"/>
                  <a:pt x="49255" y="32516"/>
                  <a:pt x="49658" y="32516"/>
                </a:cubicBezTo>
                <a:cubicBezTo>
                  <a:pt x="55454" y="32516"/>
                  <a:pt x="61213" y="29581"/>
                  <a:pt x="64192" y="24524"/>
                </a:cubicBezTo>
                <a:cubicBezTo>
                  <a:pt x="67391" y="19104"/>
                  <a:pt x="67407" y="12108"/>
                  <a:pt x="63989" y="6784"/>
                </a:cubicBezTo>
                <a:cubicBezTo>
                  <a:pt x="61218" y="2463"/>
                  <a:pt x="56088" y="1"/>
                  <a:pt x="51014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85725" rotWithShape="0" algn="bl" dir="5400000" dist="19050">
              <a:srgbClr val="000000">
                <a:alpha val="4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2" name="Google Shape;1702;p75"/>
          <p:cNvGrpSpPr/>
          <p:nvPr/>
        </p:nvGrpSpPr>
        <p:grpSpPr>
          <a:xfrm>
            <a:off x="391379" y="4444541"/>
            <a:ext cx="1587098" cy="344234"/>
            <a:chOff x="834898" y="4444541"/>
            <a:chExt cx="1587098" cy="344234"/>
          </a:xfrm>
        </p:grpSpPr>
        <p:sp>
          <p:nvSpPr>
            <p:cNvPr id="1703" name="Google Shape;1703;p75"/>
            <p:cNvSpPr/>
            <p:nvPr/>
          </p:nvSpPr>
          <p:spPr>
            <a:xfrm>
              <a:off x="834898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75"/>
            <p:cNvSpPr/>
            <p:nvPr/>
          </p:nvSpPr>
          <p:spPr>
            <a:xfrm>
              <a:off x="100699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5"/>
            <p:cNvSpPr/>
            <p:nvPr/>
          </p:nvSpPr>
          <p:spPr>
            <a:xfrm>
              <a:off x="1179093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5"/>
            <p:cNvSpPr/>
            <p:nvPr/>
          </p:nvSpPr>
          <p:spPr>
            <a:xfrm>
              <a:off x="1351190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5"/>
            <p:cNvSpPr/>
            <p:nvPr/>
          </p:nvSpPr>
          <p:spPr>
            <a:xfrm>
              <a:off x="152328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5"/>
            <p:cNvSpPr/>
            <p:nvPr/>
          </p:nvSpPr>
          <p:spPr>
            <a:xfrm>
              <a:off x="169534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5"/>
            <p:cNvSpPr/>
            <p:nvPr/>
          </p:nvSpPr>
          <p:spPr>
            <a:xfrm>
              <a:off x="1867444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5"/>
            <p:cNvSpPr/>
            <p:nvPr/>
          </p:nvSpPr>
          <p:spPr>
            <a:xfrm>
              <a:off x="2039541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5"/>
            <p:cNvSpPr/>
            <p:nvPr/>
          </p:nvSpPr>
          <p:spPr>
            <a:xfrm>
              <a:off x="221163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5"/>
            <p:cNvSpPr/>
            <p:nvPr/>
          </p:nvSpPr>
          <p:spPr>
            <a:xfrm>
              <a:off x="2383736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5"/>
            <p:cNvSpPr/>
            <p:nvPr/>
          </p:nvSpPr>
          <p:spPr>
            <a:xfrm>
              <a:off x="834898" y="4597508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5"/>
            <p:cNvSpPr/>
            <p:nvPr/>
          </p:nvSpPr>
          <p:spPr>
            <a:xfrm>
              <a:off x="1006996" y="4597508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5"/>
            <p:cNvSpPr/>
            <p:nvPr/>
          </p:nvSpPr>
          <p:spPr>
            <a:xfrm>
              <a:off x="1179093" y="4597508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5"/>
            <p:cNvSpPr/>
            <p:nvPr/>
          </p:nvSpPr>
          <p:spPr>
            <a:xfrm>
              <a:off x="1351190" y="4597508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5"/>
            <p:cNvSpPr/>
            <p:nvPr/>
          </p:nvSpPr>
          <p:spPr>
            <a:xfrm>
              <a:off x="1523288" y="4597508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5"/>
            <p:cNvSpPr/>
            <p:nvPr/>
          </p:nvSpPr>
          <p:spPr>
            <a:xfrm>
              <a:off x="1695346" y="4597508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75"/>
            <p:cNvSpPr/>
            <p:nvPr/>
          </p:nvSpPr>
          <p:spPr>
            <a:xfrm>
              <a:off x="1867444" y="4597508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5"/>
            <p:cNvSpPr/>
            <p:nvPr/>
          </p:nvSpPr>
          <p:spPr>
            <a:xfrm>
              <a:off x="2039541" y="4597508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5"/>
            <p:cNvSpPr/>
            <p:nvPr/>
          </p:nvSpPr>
          <p:spPr>
            <a:xfrm>
              <a:off x="2211638" y="4597508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5"/>
            <p:cNvSpPr/>
            <p:nvPr/>
          </p:nvSpPr>
          <p:spPr>
            <a:xfrm>
              <a:off x="2383736" y="4597508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5"/>
            <p:cNvSpPr/>
            <p:nvPr/>
          </p:nvSpPr>
          <p:spPr>
            <a:xfrm>
              <a:off x="834898" y="4750475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5"/>
            <p:cNvSpPr/>
            <p:nvPr/>
          </p:nvSpPr>
          <p:spPr>
            <a:xfrm>
              <a:off x="1006996" y="4750475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75"/>
            <p:cNvSpPr/>
            <p:nvPr/>
          </p:nvSpPr>
          <p:spPr>
            <a:xfrm>
              <a:off x="1179093" y="4750475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5"/>
            <p:cNvSpPr/>
            <p:nvPr/>
          </p:nvSpPr>
          <p:spPr>
            <a:xfrm>
              <a:off x="1351190" y="4750475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9" y="989"/>
                    <a:pt x="988" y="765"/>
                    <a:pt x="988" y="495"/>
                  </a:cubicBezTo>
                  <a:cubicBezTo>
                    <a:pt x="988" y="218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5"/>
            <p:cNvSpPr/>
            <p:nvPr/>
          </p:nvSpPr>
          <p:spPr>
            <a:xfrm>
              <a:off x="1523288" y="4750475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5"/>
            <p:cNvSpPr/>
            <p:nvPr/>
          </p:nvSpPr>
          <p:spPr>
            <a:xfrm>
              <a:off x="1695346" y="4750475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5"/>
            <p:cNvSpPr/>
            <p:nvPr/>
          </p:nvSpPr>
          <p:spPr>
            <a:xfrm>
              <a:off x="1867444" y="4750475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5"/>
            <p:cNvSpPr/>
            <p:nvPr/>
          </p:nvSpPr>
          <p:spPr>
            <a:xfrm>
              <a:off x="2039541" y="4750475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2" y="1"/>
                    <a:pt x="1" y="218"/>
                    <a:pt x="1" y="495"/>
                  </a:cubicBezTo>
                  <a:cubicBezTo>
                    <a:pt x="1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5"/>
            <p:cNvSpPr/>
            <p:nvPr/>
          </p:nvSpPr>
          <p:spPr>
            <a:xfrm>
              <a:off x="2211638" y="4750475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5"/>
            <p:cNvSpPr/>
            <p:nvPr/>
          </p:nvSpPr>
          <p:spPr>
            <a:xfrm>
              <a:off x="2383736" y="4750475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17" y="1"/>
                    <a:pt x="0" y="218"/>
                    <a:pt x="0" y="495"/>
                  </a:cubicBezTo>
                  <a:cubicBezTo>
                    <a:pt x="0" y="765"/>
                    <a:pt x="217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75"/>
          <p:cNvGrpSpPr/>
          <p:nvPr/>
        </p:nvGrpSpPr>
        <p:grpSpPr>
          <a:xfrm rot="9831382">
            <a:off x="4199610" y="471878"/>
            <a:ext cx="432906" cy="441359"/>
            <a:chOff x="4810900" y="3749900"/>
            <a:chExt cx="699000" cy="699100"/>
          </a:xfrm>
        </p:grpSpPr>
        <p:sp>
          <p:nvSpPr>
            <p:cNvPr id="1734" name="Google Shape;1734;p75"/>
            <p:cNvSpPr/>
            <p:nvPr/>
          </p:nvSpPr>
          <p:spPr>
            <a:xfrm>
              <a:off x="4867025" y="3760375"/>
              <a:ext cx="208125" cy="148925"/>
            </a:xfrm>
            <a:custGeom>
              <a:rect b="b" l="l" r="r" t="t"/>
              <a:pathLst>
                <a:path extrusionOk="0" h="5957" w="8325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5"/>
            <p:cNvSpPr/>
            <p:nvPr/>
          </p:nvSpPr>
          <p:spPr>
            <a:xfrm>
              <a:off x="4830850" y="3749900"/>
              <a:ext cx="325125" cy="232700"/>
            </a:xfrm>
            <a:custGeom>
              <a:rect b="b" l="l" r="r" t="t"/>
              <a:pathLst>
                <a:path extrusionOk="0" h="9308" w="13005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5"/>
            <p:cNvSpPr/>
            <p:nvPr/>
          </p:nvSpPr>
          <p:spPr>
            <a:xfrm>
              <a:off x="4815675" y="3753050"/>
              <a:ext cx="400350" cy="287725"/>
            </a:xfrm>
            <a:custGeom>
              <a:rect b="b" l="l" r="r" t="t"/>
              <a:pathLst>
                <a:path extrusionOk="0" h="11509" w="16014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5"/>
            <p:cNvSpPr/>
            <p:nvPr/>
          </p:nvSpPr>
          <p:spPr>
            <a:xfrm>
              <a:off x="4810900" y="3763925"/>
              <a:ext cx="454975" cy="327675"/>
            </a:xfrm>
            <a:custGeom>
              <a:rect b="b" l="l" r="r" t="t"/>
              <a:pathLst>
                <a:path extrusionOk="0" h="13107" w="18199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5"/>
            <p:cNvSpPr/>
            <p:nvPr/>
          </p:nvSpPr>
          <p:spPr>
            <a:xfrm>
              <a:off x="4812225" y="3779975"/>
              <a:ext cx="496500" cy="357700"/>
            </a:xfrm>
            <a:custGeom>
              <a:rect b="b" l="l" r="r" t="t"/>
              <a:pathLst>
                <a:path extrusionOk="0" h="14308" w="1986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75"/>
            <p:cNvSpPr/>
            <p:nvPr/>
          </p:nvSpPr>
          <p:spPr>
            <a:xfrm>
              <a:off x="4818650" y="3800025"/>
              <a:ext cx="527625" cy="379825"/>
            </a:xfrm>
            <a:custGeom>
              <a:rect b="b" l="l" r="r" t="t"/>
              <a:pathLst>
                <a:path extrusionOk="0" h="15193" w="21105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75"/>
            <p:cNvSpPr/>
            <p:nvPr/>
          </p:nvSpPr>
          <p:spPr>
            <a:xfrm>
              <a:off x="4829675" y="3823150"/>
              <a:ext cx="549725" cy="395750"/>
            </a:xfrm>
            <a:custGeom>
              <a:rect b="b" l="l" r="r" t="t"/>
              <a:pathLst>
                <a:path extrusionOk="0" h="15830" w="21989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75"/>
            <p:cNvSpPr/>
            <p:nvPr/>
          </p:nvSpPr>
          <p:spPr>
            <a:xfrm>
              <a:off x="4844700" y="3849200"/>
              <a:ext cx="564050" cy="405950"/>
            </a:xfrm>
            <a:custGeom>
              <a:rect b="b" l="l" r="r" t="t"/>
              <a:pathLst>
                <a:path extrusionOk="0" h="16238" w="22562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75"/>
            <p:cNvSpPr/>
            <p:nvPr/>
          </p:nvSpPr>
          <p:spPr>
            <a:xfrm>
              <a:off x="4863300" y="3877775"/>
              <a:ext cx="571150" cy="411050"/>
            </a:xfrm>
            <a:custGeom>
              <a:rect b="b" l="l" r="r" t="t"/>
              <a:pathLst>
                <a:path extrusionOk="0" h="16442" w="22846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5"/>
            <p:cNvSpPr/>
            <p:nvPr/>
          </p:nvSpPr>
          <p:spPr>
            <a:xfrm>
              <a:off x="4885475" y="3908925"/>
              <a:ext cx="571225" cy="411050"/>
            </a:xfrm>
            <a:custGeom>
              <a:rect b="b" l="l" r="r" t="t"/>
              <a:pathLst>
                <a:path extrusionOk="0" h="16442" w="22849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75"/>
            <p:cNvSpPr/>
            <p:nvPr/>
          </p:nvSpPr>
          <p:spPr>
            <a:xfrm>
              <a:off x="4911000" y="3942475"/>
              <a:ext cx="564475" cy="406275"/>
            </a:xfrm>
            <a:custGeom>
              <a:rect b="b" l="l" r="r" t="t"/>
              <a:pathLst>
                <a:path extrusionOk="0" h="16251" w="22579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5"/>
            <p:cNvSpPr/>
            <p:nvPr/>
          </p:nvSpPr>
          <p:spPr>
            <a:xfrm>
              <a:off x="4940175" y="3978625"/>
              <a:ext cx="550375" cy="396225"/>
            </a:xfrm>
            <a:custGeom>
              <a:rect b="b" l="l" r="r" t="t"/>
              <a:pathLst>
                <a:path extrusionOk="0" h="15849" w="22015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75"/>
            <p:cNvSpPr/>
            <p:nvPr/>
          </p:nvSpPr>
          <p:spPr>
            <a:xfrm>
              <a:off x="4973225" y="4017600"/>
              <a:ext cx="528525" cy="380575"/>
            </a:xfrm>
            <a:custGeom>
              <a:rect b="b" l="l" r="r" t="t"/>
              <a:pathLst>
                <a:path extrusionOk="0" h="15223" w="21141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5"/>
            <p:cNvSpPr/>
            <p:nvPr/>
          </p:nvSpPr>
          <p:spPr>
            <a:xfrm>
              <a:off x="5010600" y="4059700"/>
              <a:ext cx="497825" cy="358575"/>
            </a:xfrm>
            <a:custGeom>
              <a:rect b="b" l="l" r="r" t="t"/>
              <a:pathLst>
                <a:path extrusionOk="0" h="14343" w="19913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75"/>
            <p:cNvSpPr/>
            <p:nvPr/>
          </p:nvSpPr>
          <p:spPr>
            <a:xfrm>
              <a:off x="5053225" y="4105500"/>
              <a:ext cx="456675" cy="329000"/>
            </a:xfrm>
            <a:custGeom>
              <a:rect b="b" l="l" r="r" t="t"/>
              <a:pathLst>
                <a:path extrusionOk="0" h="13160" w="18267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5"/>
            <p:cNvSpPr/>
            <p:nvPr/>
          </p:nvSpPr>
          <p:spPr>
            <a:xfrm>
              <a:off x="5102725" y="4156175"/>
              <a:ext cx="402650" cy="289450"/>
            </a:xfrm>
            <a:custGeom>
              <a:rect b="b" l="l" r="r" t="t"/>
              <a:pathLst>
                <a:path extrusionOk="0" h="11578" w="16106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5"/>
            <p:cNvSpPr/>
            <p:nvPr/>
          </p:nvSpPr>
          <p:spPr>
            <a:xfrm>
              <a:off x="5162375" y="4214000"/>
              <a:ext cx="328350" cy="235000"/>
            </a:xfrm>
            <a:custGeom>
              <a:rect b="b" l="l" r="r" t="t"/>
              <a:pathLst>
                <a:path extrusionOk="0" h="9400" w="13134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5"/>
            <p:cNvSpPr/>
            <p:nvPr/>
          </p:nvSpPr>
          <p:spPr>
            <a:xfrm>
              <a:off x="5241950" y="4286425"/>
              <a:ext cx="213825" cy="153025"/>
            </a:xfrm>
            <a:custGeom>
              <a:rect b="b" l="l" r="r" t="t"/>
              <a:pathLst>
                <a:path extrusionOk="0" h="6121" w="8553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2" name="Google Shape;1752;p75"/>
          <p:cNvGrpSpPr/>
          <p:nvPr/>
        </p:nvGrpSpPr>
        <p:grpSpPr>
          <a:xfrm>
            <a:off x="2528261" y="3853806"/>
            <a:ext cx="600470" cy="123922"/>
            <a:chOff x="2584706" y="3853806"/>
            <a:chExt cx="600470" cy="123922"/>
          </a:xfrm>
        </p:grpSpPr>
        <p:sp>
          <p:nvSpPr>
            <p:cNvPr id="1753" name="Google Shape;1753;p75"/>
            <p:cNvSpPr/>
            <p:nvPr/>
          </p:nvSpPr>
          <p:spPr>
            <a:xfrm>
              <a:off x="2584706" y="3853806"/>
              <a:ext cx="600470" cy="30206"/>
            </a:xfrm>
            <a:custGeom>
              <a:rect b="b" l="l" r="r" t="t"/>
              <a:pathLst>
                <a:path extrusionOk="0" h="780" w="15506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1"/>
                    <a:pt x="1046" y="527"/>
                  </a:cubicBezTo>
                  <a:cubicBezTo>
                    <a:pt x="1332" y="653"/>
                    <a:pt x="1633" y="780"/>
                    <a:pt x="2214" y="780"/>
                  </a:cubicBezTo>
                  <a:cubicBezTo>
                    <a:pt x="2799" y="780"/>
                    <a:pt x="3099" y="653"/>
                    <a:pt x="3385" y="527"/>
                  </a:cubicBezTo>
                  <a:cubicBezTo>
                    <a:pt x="3651" y="411"/>
                    <a:pt x="3908" y="300"/>
                    <a:pt x="4430" y="300"/>
                  </a:cubicBezTo>
                  <a:cubicBezTo>
                    <a:pt x="4953" y="300"/>
                    <a:pt x="5210" y="411"/>
                    <a:pt x="5476" y="527"/>
                  </a:cubicBezTo>
                  <a:cubicBezTo>
                    <a:pt x="5762" y="653"/>
                    <a:pt x="6061" y="780"/>
                    <a:pt x="6642" y="780"/>
                  </a:cubicBezTo>
                  <a:cubicBezTo>
                    <a:pt x="7228" y="780"/>
                    <a:pt x="7523" y="653"/>
                    <a:pt x="7813" y="527"/>
                  </a:cubicBezTo>
                  <a:cubicBezTo>
                    <a:pt x="8081" y="411"/>
                    <a:pt x="8336" y="300"/>
                    <a:pt x="8859" y="300"/>
                  </a:cubicBezTo>
                  <a:cubicBezTo>
                    <a:pt x="9382" y="300"/>
                    <a:pt x="9639" y="411"/>
                    <a:pt x="9905" y="527"/>
                  </a:cubicBezTo>
                  <a:cubicBezTo>
                    <a:pt x="10190" y="653"/>
                    <a:pt x="10491" y="780"/>
                    <a:pt x="11072" y="780"/>
                  </a:cubicBezTo>
                  <a:cubicBezTo>
                    <a:pt x="11658" y="780"/>
                    <a:pt x="11958" y="653"/>
                    <a:pt x="12243" y="527"/>
                  </a:cubicBezTo>
                  <a:cubicBezTo>
                    <a:pt x="12509" y="411"/>
                    <a:pt x="12766" y="300"/>
                    <a:pt x="13289" y="300"/>
                  </a:cubicBezTo>
                  <a:cubicBezTo>
                    <a:pt x="13812" y="300"/>
                    <a:pt x="14068" y="411"/>
                    <a:pt x="14339" y="527"/>
                  </a:cubicBezTo>
                  <a:cubicBezTo>
                    <a:pt x="14625" y="653"/>
                    <a:pt x="14920" y="780"/>
                    <a:pt x="15506" y="780"/>
                  </a:cubicBezTo>
                  <a:lnTo>
                    <a:pt x="15506" y="479"/>
                  </a:lnTo>
                  <a:cubicBezTo>
                    <a:pt x="14983" y="479"/>
                    <a:pt x="14726" y="367"/>
                    <a:pt x="14455" y="251"/>
                  </a:cubicBezTo>
                  <a:cubicBezTo>
                    <a:pt x="14170" y="125"/>
                    <a:pt x="13874" y="0"/>
                    <a:pt x="13289" y="0"/>
                  </a:cubicBezTo>
                  <a:cubicBezTo>
                    <a:pt x="12703" y="0"/>
                    <a:pt x="12408" y="125"/>
                    <a:pt x="12122" y="251"/>
                  </a:cubicBezTo>
                  <a:cubicBezTo>
                    <a:pt x="11851" y="367"/>
                    <a:pt x="11595" y="479"/>
                    <a:pt x="11072" y="479"/>
                  </a:cubicBezTo>
                  <a:cubicBezTo>
                    <a:pt x="10554" y="479"/>
                    <a:pt x="10297" y="367"/>
                    <a:pt x="10027" y="251"/>
                  </a:cubicBezTo>
                  <a:cubicBezTo>
                    <a:pt x="9741" y="125"/>
                    <a:pt x="9446" y="0"/>
                    <a:pt x="8859" y="0"/>
                  </a:cubicBezTo>
                  <a:cubicBezTo>
                    <a:pt x="8273" y="0"/>
                    <a:pt x="7978" y="125"/>
                    <a:pt x="7693" y="251"/>
                  </a:cubicBezTo>
                  <a:cubicBezTo>
                    <a:pt x="7422" y="367"/>
                    <a:pt x="7165" y="479"/>
                    <a:pt x="6642" y="479"/>
                  </a:cubicBezTo>
                  <a:cubicBezTo>
                    <a:pt x="6124" y="479"/>
                    <a:pt x="5867" y="367"/>
                    <a:pt x="5597" y="251"/>
                  </a:cubicBezTo>
                  <a:cubicBezTo>
                    <a:pt x="5311" y="125"/>
                    <a:pt x="5016" y="0"/>
                    <a:pt x="4430" y="0"/>
                  </a:cubicBezTo>
                  <a:cubicBezTo>
                    <a:pt x="3845" y="0"/>
                    <a:pt x="3550" y="125"/>
                    <a:pt x="3264" y="251"/>
                  </a:cubicBezTo>
                  <a:cubicBezTo>
                    <a:pt x="2992" y="367"/>
                    <a:pt x="2736" y="479"/>
                    <a:pt x="2214" y="479"/>
                  </a:cubicBezTo>
                  <a:cubicBezTo>
                    <a:pt x="1695" y="479"/>
                    <a:pt x="1439" y="367"/>
                    <a:pt x="1168" y="251"/>
                  </a:cubicBezTo>
                  <a:cubicBezTo>
                    <a:pt x="882" y="125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5"/>
            <p:cNvSpPr/>
            <p:nvPr/>
          </p:nvSpPr>
          <p:spPr>
            <a:xfrm>
              <a:off x="2584706" y="3947329"/>
              <a:ext cx="600470" cy="30399"/>
            </a:xfrm>
            <a:custGeom>
              <a:rect b="b" l="l" r="r" t="t"/>
              <a:pathLst>
                <a:path extrusionOk="0" h="785" w="15506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2"/>
                    <a:pt x="1046" y="528"/>
                  </a:cubicBezTo>
                  <a:cubicBezTo>
                    <a:pt x="1332" y="653"/>
                    <a:pt x="1633" y="785"/>
                    <a:pt x="2214" y="785"/>
                  </a:cubicBezTo>
                  <a:cubicBezTo>
                    <a:pt x="2799" y="785"/>
                    <a:pt x="3099" y="653"/>
                    <a:pt x="3385" y="528"/>
                  </a:cubicBezTo>
                  <a:cubicBezTo>
                    <a:pt x="3651" y="412"/>
                    <a:pt x="3908" y="300"/>
                    <a:pt x="4430" y="300"/>
                  </a:cubicBezTo>
                  <a:cubicBezTo>
                    <a:pt x="4953" y="300"/>
                    <a:pt x="5210" y="412"/>
                    <a:pt x="5476" y="528"/>
                  </a:cubicBezTo>
                  <a:cubicBezTo>
                    <a:pt x="5762" y="653"/>
                    <a:pt x="6061" y="785"/>
                    <a:pt x="6642" y="785"/>
                  </a:cubicBezTo>
                  <a:cubicBezTo>
                    <a:pt x="7228" y="785"/>
                    <a:pt x="7523" y="653"/>
                    <a:pt x="7813" y="528"/>
                  </a:cubicBezTo>
                  <a:cubicBezTo>
                    <a:pt x="8081" y="412"/>
                    <a:pt x="8336" y="300"/>
                    <a:pt x="8859" y="300"/>
                  </a:cubicBezTo>
                  <a:cubicBezTo>
                    <a:pt x="9382" y="300"/>
                    <a:pt x="9639" y="412"/>
                    <a:pt x="9905" y="528"/>
                  </a:cubicBezTo>
                  <a:cubicBezTo>
                    <a:pt x="10190" y="653"/>
                    <a:pt x="10491" y="785"/>
                    <a:pt x="11072" y="785"/>
                  </a:cubicBezTo>
                  <a:cubicBezTo>
                    <a:pt x="11658" y="785"/>
                    <a:pt x="11958" y="653"/>
                    <a:pt x="12243" y="528"/>
                  </a:cubicBezTo>
                  <a:cubicBezTo>
                    <a:pt x="12509" y="412"/>
                    <a:pt x="12766" y="300"/>
                    <a:pt x="13289" y="300"/>
                  </a:cubicBezTo>
                  <a:cubicBezTo>
                    <a:pt x="13812" y="300"/>
                    <a:pt x="14068" y="412"/>
                    <a:pt x="14339" y="528"/>
                  </a:cubicBezTo>
                  <a:cubicBezTo>
                    <a:pt x="14625" y="653"/>
                    <a:pt x="14920" y="785"/>
                    <a:pt x="15506" y="785"/>
                  </a:cubicBezTo>
                  <a:lnTo>
                    <a:pt x="15506" y="485"/>
                  </a:lnTo>
                  <a:cubicBezTo>
                    <a:pt x="14983" y="485"/>
                    <a:pt x="14726" y="373"/>
                    <a:pt x="14455" y="252"/>
                  </a:cubicBezTo>
                  <a:cubicBezTo>
                    <a:pt x="14170" y="130"/>
                    <a:pt x="13874" y="0"/>
                    <a:pt x="13289" y="0"/>
                  </a:cubicBezTo>
                  <a:cubicBezTo>
                    <a:pt x="12703" y="0"/>
                    <a:pt x="12408" y="130"/>
                    <a:pt x="12122" y="252"/>
                  </a:cubicBezTo>
                  <a:cubicBezTo>
                    <a:pt x="11851" y="373"/>
                    <a:pt x="11595" y="485"/>
                    <a:pt x="11072" y="485"/>
                  </a:cubicBezTo>
                  <a:cubicBezTo>
                    <a:pt x="10554" y="485"/>
                    <a:pt x="10297" y="373"/>
                    <a:pt x="10027" y="252"/>
                  </a:cubicBezTo>
                  <a:cubicBezTo>
                    <a:pt x="9741" y="130"/>
                    <a:pt x="9446" y="0"/>
                    <a:pt x="8859" y="0"/>
                  </a:cubicBezTo>
                  <a:cubicBezTo>
                    <a:pt x="8273" y="0"/>
                    <a:pt x="7978" y="130"/>
                    <a:pt x="7693" y="252"/>
                  </a:cubicBezTo>
                  <a:cubicBezTo>
                    <a:pt x="7422" y="373"/>
                    <a:pt x="7165" y="485"/>
                    <a:pt x="6642" y="485"/>
                  </a:cubicBezTo>
                  <a:cubicBezTo>
                    <a:pt x="6124" y="485"/>
                    <a:pt x="5867" y="373"/>
                    <a:pt x="5597" y="252"/>
                  </a:cubicBezTo>
                  <a:cubicBezTo>
                    <a:pt x="5311" y="130"/>
                    <a:pt x="5016" y="0"/>
                    <a:pt x="4430" y="0"/>
                  </a:cubicBezTo>
                  <a:cubicBezTo>
                    <a:pt x="3845" y="0"/>
                    <a:pt x="3550" y="130"/>
                    <a:pt x="3264" y="252"/>
                  </a:cubicBezTo>
                  <a:cubicBezTo>
                    <a:pt x="2992" y="373"/>
                    <a:pt x="2736" y="485"/>
                    <a:pt x="2214" y="485"/>
                  </a:cubicBezTo>
                  <a:cubicBezTo>
                    <a:pt x="1695" y="485"/>
                    <a:pt x="1439" y="373"/>
                    <a:pt x="1168" y="252"/>
                  </a:cubicBezTo>
                  <a:cubicBezTo>
                    <a:pt x="882" y="130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5" name="Google Shape;1755;p75"/>
          <p:cNvSpPr/>
          <p:nvPr/>
        </p:nvSpPr>
        <p:spPr>
          <a:xfrm>
            <a:off x="2298622" y="726406"/>
            <a:ext cx="4454459" cy="2757840"/>
          </a:xfrm>
          <a:custGeom>
            <a:rect b="b" l="l" r="r" t="t"/>
            <a:pathLst>
              <a:path extrusionOk="0" h="71216" w="115028">
                <a:moveTo>
                  <a:pt x="60590" y="0"/>
                </a:moveTo>
                <a:cubicBezTo>
                  <a:pt x="31853" y="0"/>
                  <a:pt x="16324" y="23751"/>
                  <a:pt x="16324" y="23751"/>
                </a:cubicBezTo>
                <a:cubicBezTo>
                  <a:pt x="16324" y="23751"/>
                  <a:pt x="1" y="48071"/>
                  <a:pt x="18846" y="66616"/>
                </a:cubicBezTo>
                <a:cubicBezTo>
                  <a:pt x="22010" y="69729"/>
                  <a:pt x="26998" y="71215"/>
                  <a:pt x="32805" y="71215"/>
                </a:cubicBezTo>
                <a:cubicBezTo>
                  <a:pt x="41206" y="71215"/>
                  <a:pt x="51321" y="68104"/>
                  <a:pt x="60114" y="62303"/>
                </a:cubicBezTo>
                <a:cubicBezTo>
                  <a:pt x="62430" y="60775"/>
                  <a:pt x="64815" y="60163"/>
                  <a:pt x="67237" y="60163"/>
                </a:cubicBezTo>
                <a:cubicBezTo>
                  <a:pt x="76937" y="60163"/>
                  <a:pt x="87211" y="69972"/>
                  <a:pt x="95871" y="69972"/>
                </a:cubicBezTo>
                <a:cubicBezTo>
                  <a:pt x="99158" y="69972"/>
                  <a:pt x="102213" y="68559"/>
                  <a:pt x="104915" y="64660"/>
                </a:cubicBezTo>
                <a:cubicBezTo>
                  <a:pt x="115028" y="50070"/>
                  <a:pt x="102021" y="3948"/>
                  <a:pt x="66019" y="279"/>
                </a:cubicBezTo>
                <a:cubicBezTo>
                  <a:pt x="64160" y="89"/>
                  <a:pt x="62350" y="0"/>
                  <a:pt x="60590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85725" rotWithShape="0" algn="bl" dir="5400000" dist="19050">
              <a:srgbClr val="000000">
                <a:alpha val="4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75"/>
          <p:cNvSpPr/>
          <p:nvPr/>
        </p:nvSpPr>
        <p:spPr>
          <a:xfrm flipH="1" rot="10800000">
            <a:off x="2330700" y="2653051"/>
            <a:ext cx="4369700" cy="1400800"/>
          </a:xfrm>
          <a:prstGeom prst="flowChartManualInput">
            <a:avLst/>
          </a:prstGeom>
          <a:solidFill>
            <a:srgbClr val="20202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7" name="Google Shape;1757;p75"/>
          <p:cNvGrpSpPr/>
          <p:nvPr/>
        </p:nvGrpSpPr>
        <p:grpSpPr>
          <a:xfrm>
            <a:off x="7166604" y="285591"/>
            <a:ext cx="1587098" cy="38299"/>
            <a:chOff x="834898" y="4444541"/>
            <a:chExt cx="1587098" cy="38299"/>
          </a:xfrm>
        </p:grpSpPr>
        <p:sp>
          <p:nvSpPr>
            <p:cNvPr id="1758" name="Google Shape;1758;p75"/>
            <p:cNvSpPr/>
            <p:nvPr/>
          </p:nvSpPr>
          <p:spPr>
            <a:xfrm>
              <a:off x="834898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75"/>
            <p:cNvSpPr/>
            <p:nvPr/>
          </p:nvSpPr>
          <p:spPr>
            <a:xfrm>
              <a:off x="100699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5"/>
            <p:cNvSpPr/>
            <p:nvPr/>
          </p:nvSpPr>
          <p:spPr>
            <a:xfrm>
              <a:off x="1179093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75"/>
            <p:cNvSpPr/>
            <p:nvPr/>
          </p:nvSpPr>
          <p:spPr>
            <a:xfrm>
              <a:off x="1351190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5"/>
            <p:cNvSpPr/>
            <p:nvPr/>
          </p:nvSpPr>
          <p:spPr>
            <a:xfrm>
              <a:off x="152328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5"/>
            <p:cNvSpPr/>
            <p:nvPr/>
          </p:nvSpPr>
          <p:spPr>
            <a:xfrm>
              <a:off x="169534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5"/>
            <p:cNvSpPr/>
            <p:nvPr/>
          </p:nvSpPr>
          <p:spPr>
            <a:xfrm>
              <a:off x="1867444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5"/>
            <p:cNvSpPr/>
            <p:nvPr/>
          </p:nvSpPr>
          <p:spPr>
            <a:xfrm>
              <a:off x="2039541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5"/>
            <p:cNvSpPr/>
            <p:nvPr/>
          </p:nvSpPr>
          <p:spPr>
            <a:xfrm>
              <a:off x="221163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75"/>
            <p:cNvSpPr/>
            <p:nvPr/>
          </p:nvSpPr>
          <p:spPr>
            <a:xfrm>
              <a:off x="2383736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8" name="Google Shape;1768;p75"/>
          <p:cNvSpPr txBox="1"/>
          <p:nvPr>
            <p:ph type="title"/>
          </p:nvPr>
        </p:nvSpPr>
        <p:spPr>
          <a:xfrm>
            <a:off x="1834300" y="1629523"/>
            <a:ext cx="5362500" cy="95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/>
          </a:p>
        </p:txBody>
      </p:sp>
      <p:grpSp>
        <p:nvGrpSpPr>
          <p:cNvPr id="1769" name="Google Shape;1769;p75"/>
          <p:cNvGrpSpPr/>
          <p:nvPr/>
        </p:nvGrpSpPr>
        <p:grpSpPr>
          <a:xfrm>
            <a:off x="1129125" y="2465503"/>
            <a:ext cx="452722" cy="447909"/>
            <a:chOff x="3732525" y="3850525"/>
            <a:chExt cx="420550" cy="476550"/>
          </a:xfrm>
        </p:grpSpPr>
        <p:sp>
          <p:nvSpPr>
            <p:cNvPr id="1770" name="Google Shape;1770;p75"/>
            <p:cNvSpPr/>
            <p:nvPr/>
          </p:nvSpPr>
          <p:spPr>
            <a:xfrm>
              <a:off x="3847550" y="3965375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4" y="0"/>
                  </a:moveTo>
                  <a:cubicBezTo>
                    <a:pt x="283" y="0"/>
                    <a:pt x="201" y="34"/>
                    <a:pt x="135" y="102"/>
                  </a:cubicBezTo>
                  <a:cubicBezTo>
                    <a:pt x="1" y="234"/>
                    <a:pt x="1" y="429"/>
                    <a:pt x="132" y="564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6" y="662"/>
                    <a:pt x="528" y="629"/>
                    <a:pt x="594" y="564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75"/>
            <p:cNvSpPr/>
            <p:nvPr/>
          </p:nvSpPr>
          <p:spPr>
            <a:xfrm>
              <a:off x="3904975" y="3907950"/>
              <a:ext cx="18325" cy="16525"/>
            </a:xfrm>
            <a:custGeom>
              <a:rect b="b" l="l" r="r" t="t"/>
              <a:pathLst>
                <a:path extrusionOk="0" h="661" w="733">
                  <a:moveTo>
                    <a:pt x="364" y="0"/>
                  </a:moveTo>
                  <a:cubicBezTo>
                    <a:pt x="285" y="0"/>
                    <a:pt x="206" y="32"/>
                    <a:pt x="142" y="96"/>
                  </a:cubicBezTo>
                  <a:cubicBezTo>
                    <a:pt x="4" y="227"/>
                    <a:pt x="1" y="422"/>
                    <a:pt x="129" y="557"/>
                  </a:cubicBezTo>
                  <a:cubicBezTo>
                    <a:pt x="196" y="626"/>
                    <a:pt x="281" y="661"/>
                    <a:pt x="365" y="661"/>
                  </a:cubicBezTo>
                  <a:cubicBezTo>
                    <a:pt x="445" y="661"/>
                    <a:pt x="525" y="630"/>
                    <a:pt x="591" y="567"/>
                  </a:cubicBezTo>
                  <a:cubicBezTo>
                    <a:pt x="725" y="435"/>
                    <a:pt x="732" y="240"/>
                    <a:pt x="600" y="105"/>
                  </a:cubicBezTo>
                  <a:cubicBezTo>
                    <a:pt x="532" y="36"/>
                    <a:pt x="448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75"/>
            <p:cNvSpPr/>
            <p:nvPr/>
          </p:nvSpPr>
          <p:spPr>
            <a:xfrm>
              <a:off x="3962400" y="3850525"/>
              <a:ext cx="18300" cy="16525"/>
            </a:xfrm>
            <a:custGeom>
              <a:rect b="b" l="l" r="r" t="t"/>
              <a:pathLst>
                <a:path extrusionOk="0" h="661" w="732">
                  <a:moveTo>
                    <a:pt x="367" y="0"/>
                  </a:moveTo>
                  <a:cubicBezTo>
                    <a:pt x="287" y="0"/>
                    <a:pt x="206" y="33"/>
                    <a:pt x="139" y="99"/>
                  </a:cubicBezTo>
                  <a:cubicBezTo>
                    <a:pt x="4" y="230"/>
                    <a:pt x="0" y="425"/>
                    <a:pt x="132" y="557"/>
                  </a:cubicBezTo>
                  <a:cubicBezTo>
                    <a:pt x="199" y="626"/>
                    <a:pt x="283" y="660"/>
                    <a:pt x="367" y="660"/>
                  </a:cubicBezTo>
                  <a:cubicBezTo>
                    <a:pt x="448" y="660"/>
                    <a:pt x="529" y="628"/>
                    <a:pt x="594" y="563"/>
                  </a:cubicBezTo>
                  <a:cubicBezTo>
                    <a:pt x="729" y="432"/>
                    <a:pt x="732" y="237"/>
                    <a:pt x="597" y="102"/>
                  </a:cubicBezTo>
                  <a:cubicBezTo>
                    <a:pt x="530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75"/>
            <p:cNvSpPr/>
            <p:nvPr/>
          </p:nvSpPr>
          <p:spPr>
            <a:xfrm>
              <a:off x="3732625" y="3965400"/>
              <a:ext cx="18300" cy="16575"/>
            </a:xfrm>
            <a:custGeom>
              <a:rect b="b" l="l" r="r" t="t"/>
              <a:pathLst>
                <a:path extrusionOk="0" h="663" w="732">
                  <a:moveTo>
                    <a:pt x="366" y="1"/>
                  </a:moveTo>
                  <a:cubicBezTo>
                    <a:pt x="285" y="1"/>
                    <a:pt x="205" y="33"/>
                    <a:pt x="138" y="98"/>
                  </a:cubicBezTo>
                  <a:cubicBezTo>
                    <a:pt x="3" y="230"/>
                    <a:pt x="0" y="420"/>
                    <a:pt x="132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6"/>
                  </a:cubicBezTo>
                  <a:cubicBezTo>
                    <a:pt x="728" y="434"/>
                    <a:pt x="732" y="239"/>
                    <a:pt x="600" y="104"/>
                  </a:cubicBezTo>
                  <a:cubicBezTo>
                    <a:pt x="533" y="36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75"/>
            <p:cNvSpPr/>
            <p:nvPr/>
          </p:nvSpPr>
          <p:spPr>
            <a:xfrm>
              <a:off x="3790125" y="39079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5" y="0"/>
                  </a:moveTo>
                  <a:cubicBezTo>
                    <a:pt x="284" y="0"/>
                    <a:pt x="202" y="33"/>
                    <a:pt x="135" y="99"/>
                  </a:cubicBezTo>
                  <a:cubicBezTo>
                    <a:pt x="0" y="231"/>
                    <a:pt x="0" y="425"/>
                    <a:pt x="132" y="560"/>
                  </a:cubicBezTo>
                  <a:cubicBezTo>
                    <a:pt x="199" y="628"/>
                    <a:pt x="281" y="662"/>
                    <a:pt x="363" y="662"/>
                  </a:cubicBezTo>
                  <a:cubicBezTo>
                    <a:pt x="445" y="662"/>
                    <a:pt x="526" y="629"/>
                    <a:pt x="593" y="563"/>
                  </a:cubicBezTo>
                  <a:cubicBezTo>
                    <a:pt x="725" y="432"/>
                    <a:pt x="728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75"/>
            <p:cNvSpPr/>
            <p:nvPr/>
          </p:nvSpPr>
          <p:spPr>
            <a:xfrm>
              <a:off x="3847550" y="3850525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4" y="0"/>
                  </a:moveTo>
                  <a:cubicBezTo>
                    <a:pt x="282" y="0"/>
                    <a:pt x="200" y="34"/>
                    <a:pt x="132" y="102"/>
                  </a:cubicBezTo>
                  <a:cubicBezTo>
                    <a:pt x="1" y="234"/>
                    <a:pt x="1" y="428"/>
                    <a:pt x="135" y="560"/>
                  </a:cubicBezTo>
                  <a:cubicBezTo>
                    <a:pt x="201" y="628"/>
                    <a:pt x="283" y="662"/>
                    <a:pt x="365" y="662"/>
                  </a:cubicBezTo>
                  <a:cubicBezTo>
                    <a:pt x="447" y="662"/>
                    <a:pt x="529" y="628"/>
                    <a:pt x="597" y="560"/>
                  </a:cubicBezTo>
                  <a:cubicBezTo>
                    <a:pt x="728" y="425"/>
                    <a:pt x="728" y="234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75"/>
            <p:cNvSpPr/>
            <p:nvPr/>
          </p:nvSpPr>
          <p:spPr>
            <a:xfrm>
              <a:off x="3732625" y="4022850"/>
              <a:ext cx="18300" cy="16550"/>
            </a:xfrm>
            <a:custGeom>
              <a:rect b="b" l="l" r="r" t="t"/>
              <a:pathLst>
                <a:path extrusionOk="0" h="662" w="732">
                  <a:moveTo>
                    <a:pt x="364" y="0"/>
                  </a:moveTo>
                  <a:cubicBezTo>
                    <a:pt x="285" y="0"/>
                    <a:pt x="205" y="32"/>
                    <a:pt x="138" y="97"/>
                  </a:cubicBezTo>
                  <a:cubicBezTo>
                    <a:pt x="3" y="232"/>
                    <a:pt x="0" y="426"/>
                    <a:pt x="132" y="559"/>
                  </a:cubicBezTo>
                  <a:cubicBezTo>
                    <a:pt x="201" y="627"/>
                    <a:pt x="285" y="662"/>
                    <a:pt x="369" y="662"/>
                  </a:cubicBezTo>
                  <a:cubicBezTo>
                    <a:pt x="449" y="662"/>
                    <a:pt x="528" y="630"/>
                    <a:pt x="593" y="565"/>
                  </a:cubicBezTo>
                  <a:cubicBezTo>
                    <a:pt x="728" y="430"/>
                    <a:pt x="732" y="238"/>
                    <a:pt x="596" y="104"/>
                  </a:cubicBezTo>
                  <a:cubicBezTo>
                    <a:pt x="529" y="35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75"/>
            <p:cNvSpPr/>
            <p:nvPr/>
          </p:nvSpPr>
          <p:spPr>
            <a:xfrm>
              <a:off x="3790025" y="39654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366" y="1"/>
                  </a:moveTo>
                  <a:cubicBezTo>
                    <a:pt x="289" y="1"/>
                    <a:pt x="212" y="31"/>
                    <a:pt x="146" y="91"/>
                  </a:cubicBezTo>
                  <a:cubicBezTo>
                    <a:pt x="8" y="220"/>
                    <a:pt x="1" y="417"/>
                    <a:pt x="127" y="553"/>
                  </a:cubicBezTo>
                  <a:cubicBezTo>
                    <a:pt x="196" y="625"/>
                    <a:pt x="282" y="661"/>
                    <a:pt x="368" y="661"/>
                  </a:cubicBezTo>
                  <a:cubicBezTo>
                    <a:pt x="446" y="661"/>
                    <a:pt x="523" y="632"/>
                    <a:pt x="588" y="572"/>
                  </a:cubicBezTo>
                  <a:cubicBezTo>
                    <a:pt x="726" y="440"/>
                    <a:pt x="736" y="246"/>
                    <a:pt x="607" y="111"/>
                  </a:cubicBezTo>
                  <a:cubicBezTo>
                    <a:pt x="538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75"/>
            <p:cNvSpPr/>
            <p:nvPr/>
          </p:nvSpPr>
          <p:spPr>
            <a:xfrm>
              <a:off x="3847550" y="39079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4" y="563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75"/>
            <p:cNvSpPr/>
            <p:nvPr/>
          </p:nvSpPr>
          <p:spPr>
            <a:xfrm>
              <a:off x="3904975" y="3850525"/>
              <a:ext cx="18225" cy="16525"/>
            </a:xfrm>
            <a:custGeom>
              <a:rect b="b" l="l" r="r" t="t"/>
              <a:pathLst>
                <a:path extrusionOk="0" h="661" w="729">
                  <a:moveTo>
                    <a:pt x="366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0"/>
                    <a:pt x="1" y="425"/>
                    <a:pt x="132" y="560"/>
                  </a:cubicBezTo>
                  <a:cubicBezTo>
                    <a:pt x="199" y="627"/>
                    <a:pt x="282" y="661"/>
                    <a:pt x="366" y="661"/>
                  </a:cubicBezTo>
                  <a:cubicBezTo>
                    <a:pt x="447" y="661"/>
                    <a:pt x="528" y="629"/>
                    <a:pt x="594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75"/>
            <p:cNvSpPr/>
            <p:nvPr/>
          </p:nvSpPr>
          <p:spPr>
            <a:xfrm>
              <a:off x="3732525" y="4080300"/>
              <a:ext cx="18400" cy="16525"/>
            </a:xfrm>
            <a:custGeom>
              <a:rect b="b" l="l" r="r" t="t"/>
              <a:pathLst>
                <a:path extrusionOk="0" h="661" w="736">
                  <a:moveTo>
                    <a:pt x="369" y="0"/>
                  </a:moveTo>
                  <a:cubicBezTo>
                    <a:pt x="291" y="0"/>
                    <a:pt x="213" y="30"/>
                    <a:pt x="149" y="89"/>
                  </a:cubicBezTo>
                  <a:cubicBezTo>
                    <a:pt x="10" y="221"/>
                    <a:pt x="1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7" y="631"/>
                    <a:pt x="591" y="570"/>
                  </a:cubicBezTo>
                  <a:cubicBezTo>
                    <a:pt x="729" y="442"/>
                    <a:pt x="736" y="247"/>
                    <a:pt x="611" y="109"/>
                  </a:cubicBezTo>
                  <a:cubicBezTo>
                    <a:pt x="541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75"/>
            <p:cNvSpPr/>
            <p:nvPr/>
          </p:nvSpPr>
          <p:spPr>
            <a:xfrm>
              <a:off x="3790025" y="4022850"/>
              <a:ext cx="18325" cy="16550"/>
            </a:xfrm>
            <a:custGeom>
              <a:rect b="b" l="l" r="r" t="t"/>
              <a:pathLst>
                <a:path extrusionOk="0" h="662" w="733">
                  <a:moveTo>
                    <a:pt x="367" y="0"/>
                  </a:moveTo>
                  <a:cubicBezTo>
                    <a:pt x="286" y="0"/>
                    <a:pt x="206" y="32"/>
                    <a:pt x="139" y="97"/>
                  </a:cubicBezTo>
                  <a:cubicBezTo>
                    <a:pt x="4" y="229"/>
                    <a:pt x="1" y="423"/>
                    <a:pt x="133" y="559"/>
                  </a:cubicBezTo>
                  <a:cubicBezTo>
                    <a:pt x="200" y="627"/>
                    <a:pt x="285" y="662"/>
                    <a:pt x="369" y="662"/>
                  </a:cubicBezTo>
                  <a:cubicBezTo>
                    <a:pt x="449" y="662"/>
                    <a:pt x="530" y="630"/>
                    <a:pt x="594" y="565"/>
                  </a:cubicBezTo>
                  <a:cubicBezTo>
                    <a:pt x="729" y="433"/>
                    <a:pt x="732" y="238"/>
                    <a:pt x="601" y="104"/>
                  </a:cubicBezTo>
                  <a:cubicBezTo>
                    <a:pt x="534" y="35"/>
                    <a:pt x="450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5"/>
            <p:cNvSpPr/>
            <p:nvPr/>
          </p:nvSpPr>
          <p:spPr>
            <a:xfrm>
              <a:off x="3962400" y="4137725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0" y="235"/>
                    <a:pt x="0" y="425"/>
                    <a:pt x="136" y="560"/>
                  </a:cubicBezTo>
                  <a:cubicBezTo>
                    <a:pt x="202" y="628"/>
                    <a:pt x="284" y="662"/>
                    <a:pt x="366" y="662"/>
                  </a:cubicBezTo>
                  <a:cubicBezTo>
                    <a:pt x="447" y="662"/>
                    <a:pt x="528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75"/>
            <p:cNvSpPr/>
            <p:nvPr/>
          </p:nvSpPr>
          <p:spPr>
            <a:xfrm>
              <a:off x="3962400" y="4080300"/>
              <a:ext cx="18300" cy="16575"/>
            </a:xfrm>
            <a:custGeom>
              <a:rect b="b" l="l" r="r" t="t"/>
              <a:pathLst>
                <a:path extrusionOk="0" h="663" w="732">
                  <a:moveTo>
                    <a:pt x="364" y="1"/>
                  </a:moveTo>
                  <a:cubicBezTo>
                    <a:pt x="284" y="1"/>
                    <a:pt x="204" y="32"/>
                    <a:pt x="139" y="95"/>
                  </a:cubicBezTo>
                  <a:cubicBezTo>
                    <a:pt x="4" y="228"/>
                    <a:pt x="0" y="422"/>
                    <a:pt x="128" y="554"/>
                  </a:cubicBezTo>
                  <a:cubicBezTo>
                    <a:pt x="197" y="626"/>
                    <a:pt x="282" y="662"/>
                    <a:pt x="367" y="662"/>
                  </a:cubicBezTo>
                  <a:cubicBezTo>
                    <a:pt x="446" y="662"/>
                    <a:pt x="525" y="631"/>
                    <a:pt x="590" y="567"/>
                  </a:cubicBezTo>
                  <a:cubicBezTo>
                    <a:pt x="726" y="436"/>
                    <a:pt x="732" y="241"/>
                    <a:pt x="600" y="106"/>
                  </a:cubicBezTo>
                  <a:cubicBezTo>
                    <a:pt x="534" y="36"/>
                    <a:pt x="449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75"/>
            <p:cNvSpPr/>
            <p:nvPr/>
          </p:nvSpPr>
          <p:spPr>
            <a:xfrm>
              <a:off x="3904975" y="4137725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1" y="235"/>
                    <a:pt x="1" y="425"/>
                    <a:pt x="132" y="560"/>
                  </a:cubicBezTo>
                  <a:cubicBezTo>
                    <a:pt x="200" y="628"/>
                    <a:pt x="282" y="662"/>
                    <a:pt x="364" y="662"/>
                  </a:cubicBezTo>
                  <a:cubicBezTo>
                    <a:pt x="445" y="662"/>
                    <a:pt x="526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75"/>
            <p:cNvSpPr/>
            <p:nvPr/>
          </p:nvSpPr>
          <p:spPr>
            <a:xfrm>
              <a:off x="3962400" y="4022875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4" y="0"/>
                  </a:moveTo>
                  <a:cubicBezTo>
                    <a:pt x="282" y="0"/>
                    <a:pt x="200" y="33"/>
                    <a:pt x="132" y="99"/>
                  </a:cubicBezTo>
                  <a:cubicBezTo>
                    <a:pt x="0" y="234"/>
                    <a:pt x="0" y="429"/>
                    <a:pt x="136" y="561"/>
                  </a:cubicBezTo>
                  <a:cubicBezTo>
                    <a:pt x="203" y="628"/>
                    <a:pt x="285" y="662"/>
                    <a:pt x="366" y="662"/>
                  </a:cubicBezTo>
                  <a:cubicBezTo>
                    <a:pt x="448" y="662"/>
                    <a:pt x="529" y="628"/>
                    <a:pt x="597" y="561"/>
                  </a:cubicBezTo>
                  <a:cubicBezTo>
                    <a:pt x="729" y="425"/>
                    <a:pt x="729" y="231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75"/>
            <p:cNvSpPr/>
            <p:nvPr/>
          </p:nvSpPr>
          <p:spPr>
            <a:xfrm>
              <a:off x="3904800" y="4080325"/>
              <a:ext cx="18575" cy="16525"/>
            </a:xfrm>
            <a:custGeom>
              <a:rect b="b" l="l" r="r" t="t"/>
              <a:pathLst>
                <a:path extrusionOk="0" h="661" w="743">
                  <a:moveTo>
                    <a:pt x="368" y="1"/>
                  </a:moveTo>
                  <a:cubicBezTo>
                    <a:pt x="293" y="1"/>
                    <a:pt x="218" y="28"/>
                    <a:pt x="155" y="85"/>
                  </a:cubicBezTo>
                  <a:cubicBezTo>
                    <a:pt x="14" y="210"/>
                    <a:pt x="0" y="408"/>
                    <a:pt x="126" y="543"/>
                  </a:cubicBezTo>
                  <a:cubicBezTo>
                    <a:pt x="196" y="620"/>
                    <a:pt x="285" y="660"/>
                    <a:pt x="374" y="660"/>
                  </a:cubicBezTo>
                  <a:cubicBezTo>
                    <a:pt x="448" y="660"/>
                    <a:pt x="521" y="633"/>
                    <a:pt x="584" y="576"/>
                  </a:cubicBezTo>
                  <a:cubicBezTo>
                    <a:pt x="726" y="450"/>
                    <a:pt x="742" y="253"/>
                    <a:pt x="617" y="118"/>
                  </a:cubicBezTo>
                  <a:cubicBezTo>
                    <a:pt x="549" y="41"/>
                    <a:pt x="459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75"/>
            <p:cNvSpPr/>
            <p:nvPr/>
          </p:nvSpPr>
          <p:spPr>
            <a:xfrm>
              <a:off x="3847450" y="4137750"/>
              <a:ext cx="18325" cy="16550"/>
            </a:xfrm>
            <a:custGeom>
              <a:rect b="b" l="l" r="r" t="t"/>
              <a:pathLst>
                <a:path extrusionOk="0" h="662" w="733">
                  <a:moveTo>
                    <a:pt x="365" y="1"/>
                  </a:moveTo>
                  <a:cubicBezTo>
                    <a:pt x="285" y="1"/>
                    <a:pt x="205" y="32"/>
                    <a:pt x="139" y="95"/>
                  </a:cubicBezTo>
                  <a:cubicBezTo>
                    <a:pt x="5" y="230"/>
                    <a:pt x="1" y="421"/>
                    <a:pt x="133" y="556"/>
                  </a:cubicBezTo>
                  <a:cubicBezTo>
                    <a:pt x="202" y="626"/>
                    <a:pt x="287" y="661"/>
                    <a:pt x="371" y="661"/>
                  </a:cubicBezTo>
                  <a:cubicBezTo>
                    <a:pt x="450" y="661"/>
                    <a:pt x="529" y="630"/>
                    <a:pt x="594" y="566"/>
                  </a:cubicBezTo>
                  <a:cubicBezTo>
                    <a:pt x="729" y="434"/>
                    <a:pt x="732" y="240"/>
                    <a:pt x="601" y="105"/>
                  </a:cubicBezTo>
                  <a:cubicBezTo>
                    <a:pt x="533" y="35"/>
                    <a:pt x="449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75"/>
            <p:cNvSpPr/>
            <p:nvPr/>
          </p:nvSpPr>
          <p:spPr>
            <a:xfrm>
              <a:off x="3962400" y="3965400"/>
              <a:ext cx="18300" cy="16575"/>
            </a:xfrm>
            <a:custGeom>
              <a:rect b="b" l="l" r="r" t="t"/>
              <a:pathLst>
                <a:path extrusionOk="0" h="663" w="732">
                  <a:moveTo>
                    <a:pt x="363" y="1"/>
                  </a:moveTo>
                  <a:cubicBezTo>
                    <a:pt x="279" y="1"/>
                    <a:pt x="196" y="36"/>
                    <a:pt x="128" y="104"/>
                  </a:cubicBezTo>
                  <a:cubicBezTo>
                    <a:pt x="0" y="239"/>
                    <a:pt x="4" y="434"/>
                    <a:pt x="139" y="566"/>
                  </a:cubicBezTo>
                  <a:cubicBezTo>
                    <a:pt x="205" y="630"/>
                    <a:pt x="286" y="662"/>
                    <a:pt x="366" y="662"/>
                  </a:cubicBezTo>
                  <a:cubicBezTo>
                    <a:pt x="450" y="662"/>
                    <a:pt x="533" y="628"/>
                    <a:pt x="600" y="559"/>
                  </a:cubicBezTo>
                  <a:cubicBezTo>
                    <a:pt x="732" y="424"/>
                    <a:pt x="729" y="230"/>
                    <a:pt x="590" y="98"/>
                  </a:cubicBezTo>
                  <a:cubicBezTo>
                    <a:pt x="524" y="33"/>
                    <a:pt x="443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75"/>
            <p:cNvSpPr/>
            <p:nvPr/>
          </p:nvSpPr>
          <p:spPr>
            <a:xfrm>
              <a:off x="3904975" y="40228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1" y="1"/>
                  </a:moveTo>
                  <a:cubicBezTo>
                    <a:pt x="282" y="1"/>
                    <a:pt x="203" y="33"/>
                    <a:pt x="139" y="97"/>
                  </a:cubicBezTo>
                  <a:cubicBezTo>
                    <a:pt x="4" y="229"/>
                    <a:pt x="1" y="423"/>
                    <a:pt x="132" y="559"/>
                  </a:cubicBezTo>
                  <a:cubicBezTo>
                    <a:pt x="199" y="627"/>
                    <a:pt x="282" y="662"/>
                    <a:pt x="365" y="662"/>
                  </a:cubicBezTo>
                  <a:cubicBezTo>
                    <a:pt x="444" y="662"/>
                    <a:pt x="524" y="630"/>
                    <a:pt x="591" y="565"/>
                  </a:cubicBezTo>
                  <a:cubicBezTo>
                    <a:pt x="725" y="433"/>
                    <a:pt x="729" y="238"/>
                    <a:pt x="597" y="107"/>
                  </a:cubicBezTo>
                  <a:cubicBezTo>
                    <a:pt x="529" y="36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75"/>
            <p:cNvSpPr/>
            <p:nvPr/>
          </p:nvSpPr>
          <p:spPr>
            <a:xfrm>
              <a:off x="3847550" y="408030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3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7"/>
                    <a:pt x="282" y="662"/>
                    <a:pt x="364" y="662"/>
                  </a:cubicBezTo>
                  <a:cubicBezTo>
                    <a:pt x="445" y="662"/>
                    <a:pt x="525" y="629"/>
                    <a:pt x="590" y="564"/>
                  </a:cubicBezTo>
                  <a:cubicBezTo>
                    <a:pt x="725" y="432"/>
                    <a:pt x="728" y="238"/>
                    <a:pt x="597" y="103"/>
                  </a:cubicBezTo>
                  <a:cubicBezTo>
                    <a:pt x="529" y="35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75"/>
            <p:cNvSpPr/>
            <p:nvPr/>
          </p:nvSpPr>
          <p:spPr>
            <a:xfrm>
              <a:off x="3790025" y="4137750"/>
              <a:ext cx="18250" cy="16550"/>
            </a:xfrm>
            <a:custGeom>
              <a:rect b="b" l="l" r="r" t="t"/>
              <a:pathLst>
                <a:path extrusionOk="0" h="662" w="730">
                  <a:moveTo>
                    <a:pt x="366" y="0"/>
                  </a:moveTo>
                  <a:cubicBezTo>
                    <a:pt x="284" y="0"/>
                    <a:pt x="202" y="34"/>
                    <a:pt x="136" y="101"/>
                  </a:cubicBezTo>
                  <a:cubicBezTo>
                    <a:pt x="1" y="237"/>
                    <a:pt x="4" y="427"/>
                    <a:pt x="136" y="563"/>
                  </a:cubicBezTo>
                  <a:cubicBezTo>
                    <a:pt x="203" y="628"/>
                    <a:pt x="285" y="661"/>
                    <a:pt x="367" y="661"/>
                  </a:cubicBezTo>
                  <a:cubicBezTo>
                    <a:pt x="449" y="661"/>
                    <a:pt x="531" y="627"/>
                    <a:pt x="597" y="559"/>
                  </a:cubicBezTo>
                  <a:cubicBezTo>
                    <a:pt x="729" y="427"/>
                    <a:pt x="729" y="234"/>
                    <a:pt x="597" y="101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75"/>
            <p:cNvSpPr/>
            <p:nvPr/>
          </p:nvSpPr>
          <p:spPr>
            <a:xfrm>
              <a:off x="3962400" y="3907975"/>
              <a:ext cx="18225" cy="16525"/>
            </a:xfrm>
            <a:custGeom>
              <a:rect b="b" l="l" r="r" t="t"/>
              <a:pathLst>
                <a:path extrusionOk="0" h="661" w="729">
                  <a:moveTo>
                    <a:pt x="364" y="0"/>
                  </a:moveTo>
                  <a:cubicBezTo>
                    <a:pt x="284" y="0"/>
                    <a:pt x="202" y="33"/>
                    <a:pt x="136" y="98"/>
                  </a:cubicBezTo>
                  <a:cubicBezTo>
                    <a:pt x="4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4" y="562"/>
                  </a:cubicBezTo>
                  <a:cubicBezTo>
                    <a:pt x="729" y="431"/>
                    <a:pt x="729" y="236"/>
                    <a:pt x="597" y="101"/>
                  </a:cubicBezTo>
                  <a:cubicBezTo>
                    <a:pt x="530" y="34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75"/>
            <p:cNvSpPr/>
            <p:nvPr/>
          </p:nvSpPr>
          <p:spPr>
            <a:xfrm>
              <a:off x="3904975" y="3965400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2" y="1"/>
                  </a:moveTo>
                  <a:cubicBezTo>
                    <a:pt x="282" y="1"/>
                    <a:pt x="202" y="33"/>
                    <a:pt x="136" y="98"/>
                  </a:cubicBezTo>
                  <a:cubicBezTo>
                    <a:pt x="1" y="233"/>
                    <a:pt x="1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4" y="566"/>
                  </a:cubicBezTo>
                  <a:cubicBezTo>
                    <a:pt x="725" y="431"/>
                    <a:pt x="729" y="236"/>
                    <a:pt x="597" y="104"/>
                  </a:cubicBezTo>
                  <a:cubicBezTo>
                    <a:pt x="530" y="36"/>
                    <a:pt x="446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75"/>
            <p:cNvSpPr/>
            <p:nvPr/>
          </p:nvSpPr>
          <p:spPr>
            <a:xfrm>
              <a:off x="3847450" y="4022875"/>
              <a:ext cx="18425" cy="16525"/>
            </a:xfrm>
            <a:custGeom>
              <a:rect b="b" l="l" r="r" t="t"/>
              <a:pathLst>
                <a:path extrusionOk="0" h="661" w="737">
                  <a:moveTo>
                    <a:pt x="367" y="0"/>
                  </a:moveTo>
                  <a:cubicBezTo>
                    <a:pt x="289" y="0"/>
                    <a:pt x="211" y="30"/>
                    <a:pt x="146" y="89"/>
                  </a:cubicBezTo>
                  <a:cubicBezTo>
                    <a:pt x="8" y="221"/>
                    <a:pt x="1" y="415"/>
                    <a:pt x="130" y="550"/>
                  </a:cubicBezTo>
                  <a:cubicBezTo>
                    <a:pt x="197" y="623"/>
                    <a:pt x="283" y="661"/>
                    <a:pt x="370" y="661"/>
                  </a:cubicBezTo>
                  <a:cubicBezTo>
                    <a:pt x="447" y="661"/>
                    <a:pt x="524" y="631"/>
                    <a:pt x="588" y="570"/>
                  </a:cubicBezTo>
                  <a:cubicBezTo>
                    <a:pt x="726" y="439"/>
                    <a:pt x="736" y="244"/>
                    <a:pt x="607" y="109"/>
                  </a:cubicBezTo>
                  <a:cubicBezTo>
                    <a:pt x="540" y="36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75"/>
            <p:cNvSpPr/>
            <p:nvPr/>
          </p:nvSpPr>
          <p:spPr>
            <a:xfrm>
              <a:off x="3790125" y="4080300"/>
              <a:ext cx="18150" cy="16575"/>
            </a:xfrm>
            <a:custGeom>
              <a:rect b="b" l="l" r="r" t="t"/>
              <a:pathLst>
                <a:path extrusionOk="0" h="663" w="726">
                  <a:moveTo>
                    <a:pt x="363" y="1"/>
                  </a:moveTo>
                  <a:cubicBezTo>
                    <a:pt x="281" y="1"/>
                    <a:pt x="199" y="34"/>
                    <a:pt x="132" y="99"/>
                  </a:cubicBezTo>
                  <a:cubicBezTo>
                    <a:pt x="0" y="234"/>
                    <a:pt x="0" y="425"/>
                    <a:pt x="132" y="561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5" y="662"/>
                    <a:pt x="526" y="629"/>
                    <a:pt x="593" y="564"/>
                  </a:cubicBezTo>
                  <a:cubicBezTo>
                    <a:pt x="725" y="428"/>
                    <a:pt x="725" y="234"/>
                    <a:pt x="593" y="103"/>
                  </a:cubicBezTo>
                  <a:cubicBezTo>
                    <a:pt x="527" y="35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75"/>
            <p:cNvSpPr/>
            <p:nvPr/>
          </p:nvSpPr>
          <p:spPr>
            <a:xfrm>
              <a:off x="3732625" y="41377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4" y="1"/>
                  </a:moveTo>
                  <a:cubicBezTo>
                    <a:pt x="283" y="1"/>
                    <a:pt x="202" y="33"/>
                    <a:pt x="135" y="98"/>
                  </a:cubicBezTo>
                  <a:cubicBezTo>
                    <a:pt x="3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3" y="563"/>
                  </a:cubicBezTo>
                  <a:cubicBezTo>
                    <a:pt x="728" y="431"/>
                    <a:pt x="728" y="237"/>
                    <a:pt x="596" y="101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75"/>
            <p:cNvSpPr/>
            <p:nvPr/>
          </p:nvSpPr>
          <p:spPr>
            <a:xfrm>
              <a:off x="4134850" y="3965375"/>
              <a:ext cx="18125" cy="16575"/>
            </a:xfrm>
            <a:custGeom>
              <a:rect b="b" l="l" r="r" t="t"/>
              <a:pathLst>
                <a:path extrusionOk="0" h="663" w="725">
                  <a:moveTo>
                    <a:pt x="362" y="0"/>
                  </a:moveTo>
                  <a:cubicBezTo>
                    <a:pt x="281" y="0"/>
                    <a:pt x="199" y="34"/>
                    <a:pt x="131" y="102"/>
                  </a:cubicBezTo>
                  <a:cubicBezTo>
                    <a:pt x="0" y="234"/>
                    <a:pt x="0" y="429"/>
                    <a:pt x="131" y="564"/>
                  </a:cubicBezTo>
                  <a:cubicBezTo>
                    <a:pt x="197" y="629"/>
                    <a:pt x="280" y="662"/>
                    <a:pt x="362" y="662"/>
                  </a:cubicBezTo>
                  <a:cubicBezTo>
                    <a:pt x="445" y="662"/>
                    <a:pt x="527" y="629"/>
                    <a:pt x="593" y="564"/>
                  </a:cubicBezTo>
                  <a:cubicBezTo>
                    <a:pt x="724" y="429"/>
                    <a:pt x="724" y="237"/>
                    <a:pt x="593" y="102"/>
                  </a:cubicBezTo>
                  <a:cubicBezTo>
                    <a:pt x="526" y="34"/>
                    <a:pt x="444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75"/>
            <p:cNvSpPr/>
            <p:nvPr/>
          </p:nvSpPr>
          <p:spPr>
            <a:xfrm>
              <a:off x="4019900" y="3850525"/>
              <a:ext cx="18225" cy="16525"/>
            </a:xfrm>
            <a:custGeom>
              <a:rect b="b" l="l" r="r" t="t"/>
              <a:pathLst>
                <a:path extrusionOk="0" h="661" w="729">
                  <a:moveTo>
                    <a:pt x="365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0" y="230"/>
                    <a:pt x="0" y="428"/>
                    <a:pt x="132" y="560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8" y="661"/>
                    <a:pt x="529" y="629"/>
                    <a:pt x="594" y="563"/>
                  </a:cubicBezTo>
                  <a:cubicBezTo>
                    <a:pt x="729" y="428"/>
                    <a:pt x="729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75"/>
            <p:cNvSpPr/>
            <p:nvPr/>
          </p:nvSpPr>
          <p:spPr>
            <a:xfrm>
              <a:off x="4019750" y="3907975"/>
              <a:ext cx="18550" cy="16525"/>
            </a:xfrm>
            <a:custGeom>
              <a:rect b="b" l="l" r="r" t="t"/>
              <a:pathLst>
                <a:path extrusionOk="0" h="661" w="742">
                  <a:moveTo>
                    <a:pt x="367" y="0"/>
                  </a:moveTo>
                  <a:cubicBezTo>
                    <a:pt x="293" y="0"/>
                    <a:pt x="220" y="28"/>
                    <a:pt x="158" y="84"/>
                  </a:cubicBezTo>
                  <a:cubicBezTo>
                    <a:pt x="17" y="210"/>
                    <a:pt x="0" y="408"/>
                    <a:pt x="125" y="542"/>
                  </a:cubicBezTo>
                  <a:cubicBezTo>
                    <a:pt x="194" y="620"/>
                    <a:pt x="284" y="660"/>
                    <a:pt x="373" y="660"/>
                  </a:cubicBezTo>
                  <a:cubicBezTo>
                    <a:pt x="448" y="660"/>
                    <a:pt x="522" y="632"/>
                    <a:pt x="583" y="576"/>
                  </a:cubicBezTo>
                  <a:cubicBezTo>
                    <a:pt x="725" y="451"/>
                    <a:pt x="741" y="253"/>
                    <a:pt x="616" y="118"/>
                  </a:cubicBezTo>
                  <a:cubicBezTo>
                    <a:pt x="546" y="40"/>
                    <a:pt x="45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75"/>
            <p:cNvSpPr/>
            <p:nvPr/>
          </p:nvSpPr>
          <p:spPr>
            <a:xfrm>
              <a:off x="4019900" y="3965400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5" y="1"/>
                  </a:moveTo>
                  <a:cubicBezTo>
                    <a:pt x="285" y="1"/>
                    <a:pt x="205" y="33"/>
                    <a:pt x="139" y="98"/>
                  </a:cubicBezTo>
                  <a:cubicBezTo>
                    <a:pt x="4" y="230"/>
                    <a:pt x="0" y="420"/>
                    <a:pt x="129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4"/>
                  </a:cubicBezTo>
                  <a:cubicBezTo>
                    <a:pt x="530" y="36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75"/>
            <p:cNvSpPr/>
            <p:nvPr/>
          </p:nvSpPr>
          <p:spPr>
            <a:xfrm>
              <a:off x="4077325" y="39079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7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1"/>
                    <a:pt x="0" y="425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3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1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75"/>
            <p:cNvSpPr/>
            <p:nvPr/>
          </p:nvSpPr>
          <p:spPr>
            <a:xfrm>
              <a:off x="4019900" y="40228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2" y="0"/>
                  </a:moveTo>
                  <a:cubicBezTo>
                    <a:pt x="282" y="0"/>
                    <a:pt x="202" y="32"/>
                    <a:pt x="136" y="97"/>
                  </a:cubicBezTo>
                  <a:cubicBezTo>
                    <a:pt x="4" y="232"/>
                    <a:pt x="0" y="426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4" y="565"/>
                  </a:cubicBezTo>
                  <a:cubicBezTo>
                    <a:pt x="729" y="430"/>
                    <a:pt x="729" y="238"/>
                    <a:pt x="597" y="104"/>
                  </a:cubicBezTo>
                  <a:cubicBezTo>
                    <a:pt x="528" y="35"/>
                    <a:pt x="44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75"/>
            <p:cNvSpPr/>
            <p:nvPr/>
          </p:nvSpPr>
          <p:spPr>
            <a:xfrm>
              <a:off x="4077250" y="396540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366" y="1"/>
                  </a:moveTo>
                  <a:cubicBezTo>
                    <a:pt x="289" y="1"/>
                    <a:pt x="213" y="31"/>
                    <a:pt x="149" y="91"/>
                  </a:cubicBezTo>
                  <a:cubicBezTo>
                    <a:pt x="10" y="220"/>
                    <a:pt x="0" y="417"/>
                    <a:pt x="129" y="553"/>
                  </a:cubicBezTo>
                  <a:cubicBezTo>
                    <a:pt x="196" y="625"/>
                    <a:pt x="283" y="661"/>
                    <a:pt x="369" y="661"/>
                  </a:cubicBezTo>
                  <a:cubicBezTo>
                    <a:pt x="447" y="661"/>
                    <a:pt x="526" y="632"/>
                    <a:pt x="590" y="572"/>
                  </a:cubicBezTo>
                  <a:cubicBezTo>
                    <a:pt x="728" y="440"/>
                    <a:pt x="735" y="246"/>
                    <a:pt x="607" y="111"/>
                  </a:cubicBezTo>
                  <a:cubicBezTo>
                    <a:pt x="539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75"/>
            <p:cNvSpPr/>
            <p:nvPr/>
          </p:nvSpPr>
          <p:spPr>
            <a:xfrm>
              <a:off x="4019825" y="4080300"/>
              <a:ext cx="18375" cy="16525"/>
            </a:xfrm>
            <a:custGeom>
              <a:rect b="b" l="l" r="r" t="t"/>
              <a:pathLst>
                <a:path extrusionOk="0" h="661" w="735">
                  <a:moveTo>
                    <a:pt x="367" y="0"/>
                  </a:moveTo>
                  <a:cubicBezTo>
                    <a:pt x="290" y="0"/>
                    <a:pt x="213" y="30"/>
                    <a:pt x="149" y="89"/>
                  </a:cubicBezTo>
                  <a:cubicBezTo>
                    <a:pt x="7" y="221"/>
                    <a:pt x="0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6" y="631"/>
                    <a:pt x="590" y="570"/>
                  </a:cubicBezTo>
                  <a:cubicBezTo>
                    <a:pt x="729" y="442"/>
                    <a:pt x="735" y="247"/>
                    <a:pt x="607" y="109"/>
                  </a:cubicBezTo>
                  <a:cubicBezTo>
                    <a:pt x="538" y="36"/>
                    <a:pt x="45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75"/>
            <p:cNvSpPr/>
            <p:nvPr/>
          </p:nvSpPr>
          <p:spPr>
            <a:xfrm>
              <a:off x="4077325" y="40228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5" y="0"/>
                  </a:moveTo>
                  <a:cubicBezTo>
                    <a:pt x="285" y="0"/>
                    <a:pt x="205" y="32"/>
                    <a:pt x="139" y="97"/>
                  </a:cubicBezTo>
                  <a:cubicBezTo>
                    <a:pt x="4" y="229"/>
                    <a:pt x="0" y="423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9" y="433"/>
                    <a:pt x="729" y="238"/>
                    <a:pt x="601" y="104"/>
                  </a:cubicBezTo>
                  <a:cubicBezTo>
                    <a:pt x="532" y="35"/>
                    <a:pt x="44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75"/>
            <p:cNvSpPr/>
            <p:nvPr/>
          </p:nvSpPr>
          <p:spPr>
            <a:xfrm>
              <a:off x="4134750" y="4137750"/>
              <a:ext cx="18325" cy="16550"/>
            </a:xfrm>
            <a:custGeom>
              <a:rect b="b" l="l" r="r" t="t"/>
              <a:pathLst>
                <a:path extrusionOk="0" h="662" w="733">
                  <a:moveTo>
                    <a:pt x="364" y="1"/>
                  </a:moveTo>
                  <a:cubicBezTo>
                    <a:pt x="283" y="1"/>
                    <a:pt x="203" y="32"/>
                    <a:pt x="139" y="95"/>
                  </a:cubicBezTo>
                  <a:cubicBezTo>
                    <a:pt x="4" y="230"/>
                    <a:pt x="1" y="421"/>
                    <a:pt x="132" y="556"/>
                  </a:cubicBezTo>
                  <a:cubicBezTo>
                    <a:pt x="200" y="626"/>
                    <a:pt x="285" y="661"/>
                    <a:pt x="369" y="661"/>
                  </a:cubicBezTo>
                  <a:cubicBezTo>
                    <a:pt x="448" y="661"/>
                    <a:pt x="526" y="630"/>
                    <a:pt x="590" y="566"/>
                  </a:cubicBezTo>
                  <a:cubicBezTo>
                    <a:pt x="728" y="434"/>
                    <a:pt x="732" y="240"/>
                    <a:pt x="600" y="105"/>
                  </a:cubicBezTo>
                  <a:cubicBezTo>
                    <a:pt x="533" y="35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75"/>
            <p:cNvSpPr/>
            <p:nvPr/>
          </p:nvSpPr>
          <p:spPr>
            <a:xfrm>
              <a:off x="4134750" y="408030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6" y="1"/>
                  </a:moveTo>
                  <a:cubicBezTo>
                    <a:pt x="284" y="1"/>
                    <a:pt x="203" y="34"/>
                    <a:pt x="135" y="99"/>
                  </a:cubicBezTo>
                  <a:cubicBezTo>
                    <a:pt x="4" y="231"/>
                    <a:pt x="1" y="425"/>
                    <a:pt x="132" y="557"/>
                  </a:cubicBezTo>
                  <a:cubicBezTo>
                    <a:pt x="201" y="627"/>
                    <a:pt x="283" y="662"/>
                    <a:pt x="366" y="662"/>
                  </a:cubicBezTo>
                  <a:cubicBezTo>
                    <a:pt x="447" y="662"/>
                    <a:pt x="527" y="629"/>
                    <a:pt x="594" y="564"/>
                  </a:cubicBezTo>
                  <a:cubicBezTo>
                    <a:pt x="728" y="432"/>
                    <a:pt x="728" y="238"/>
                    <a:pt x="597" y="103"/>
                  </a:cubicBezTo>
                  <a:cubicBezTo>
                    <a:pt x="531" y="35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75"/>
            <p:cNvSpPr/>
            <p:nvPr/>
          </p:nvSpPr>
          <p:spPr>
            <a:xfrm>
              <a:off x="4077325" y="41377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4" y="0"/>
                  </a:moveTo>
                  <a:cubicBezTo>
                    <a:pt x="282" y="0"/>
                    <a:pt x="200" y="34"/>
                    <a:pt x="132" y="101"/>
                  </a:cubicBezTo>
                  <a:cubicBezTo>
                    <a:pt x="0" y="237"/>
                    <a:pt x="0" y="427"/>
                    <a:pt x="135" y="563"/>
                  </a:cubicBezTo>
                  <a:cubicBezTo>
                    <a:pt x="203" y="628"/>
                    <a:pt x="284" y="661"/>
                    <a:pt x="365" y="661"/>
                  </a:cubicBezTo>
                  <a:cubicBezTo>
                    <a:pt x="447" y="661"/>
                    <a:pt x="529" y="627"/>
                    <a:pt x="597" y="559"/>
                  </a:cubicBezTo>
                  <a:cubicBezTo>
                    <a:pt x="729" y="427"/>
                    <a:pt x="729" y="234"/>
                    <a:pt x="593" y="101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5"/>
            <p:cNvSpPr/>
            <p:nvPr/>
          </p:nvSpPr>
          <p:spPr>
            <a:xfrm>
              <a:off x="4134650" y="4022875"/>
              <a:ext cx="18425" cy="16525"/>
            </a:xfrm>
            <a:custGeom>
              <a:rect b="b" l="l" r="r" t="t"/>
              <a:pathLst>
                <a:path extrusionOk="0" h="661" w="737">
                  <a:moveTo>
                    <a:pt x="369" y="0"/>
                  </a:moveTo>
                  <a:cubicBezTo>
                    <a:pt x="292" y="0"/>
                    <a:pt x="214" y="30"/>
                    <a:pt x="150" y="89"/>
                  </a:cubicBezTo>
                  <a:cubicBezTo>
                    <a:pt x="11" y="221"/>
                    <a:pt x="1" y="415"/>
                    <a:pt x="130" y="550"/>
                  </a:cubicBezTo>
                  <a:cubicBezTo>
                    <a:pt x="200" y="623"/>
                    <a:pt x="286" y="661"/>
                    <a:pt x="372" y="661"/>
                  </a:cubicBezTo>
                  <a:cubicBezTo>
                    <a:pt x="449" y="661"/>
                    <a:pt x="526" y="631"/>
                    <a:pt x="591" y="570"/>
                  </a:cubicBezTo>
                  <a:cubicBezTo>
                    <a:pt x="729" y="439"/>
                    <a:pt x="736" y="244"/>
                    <a:pt x="611" y="109"/>
                  </a:cubicBezTo>
                  <a:cubicBezTo>
                    <a:pt x="542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5"/>
            <p:cNvSpPr/>
            <p:nvPr/>
          </p:nvSpPr>
          <p:spPr>
            <a:xfrm>
              <a:off x="4077325" y="4080300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4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0" y="234"/>
                    <a:pt x="0" y="425"/>
                    <a:pt x="135" y="561"/>
                  </a:cubicBezTo>
                  <a:cubicBezTo>
                    <a:pt x="202" y="629"/>
                    <a:pt x="284" y="662"/>
                    <a:pt x="366" y="662"/>
                  </a:cubicBezTo>
                  <a:cubicBezTo>
                    <a:pt x="447" y="662"/>
                    <a:pt x="528" y="629"/>
                    <a:pt x="593" y="564"/>
                  </a:cubicBezTo>
                  <a:cubicBezTo>
                    <a:pt x="729" y="428"/>
                    <a:pt x="729" y="234"/>
                    <a:pt x="597" y="103"/>
                  </a:cubicBezTo>
                  <a:cubicBezTo>
                    <a:pt x="529" y="35"/>
                    <a:pt x="446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5"/>
            <p:cNvSpPr/>
            <p:nvPr/>
          </p:nvSpPr>
          <p:spPr>
            <a:xfrm>
              <a:off x="4019900" y="413775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3" y="1"/>
                  </a:moveTo>
                  <a:cubicBezTo>
                    <a:pt x="282" y="1"/>
                    <a:pt x="201" y="33"/>
                    <a:pt x="136" y="98"/>
                  </a:cubicBezTo>
                  <a:cubicBezTo>
                    <a:pt x="0" y="230"/>
                    <a:pt x="0" y="424"/>
                    <a:pt x="132" y="559"/>
                  </a:cubicBezTo>
                  <a:cubicBezTo>
                    <a:pt x="199" y="627"/>
                    <a:pt x="281" y="661"/>
                    <a:pt x="363" y="661"/>
                  </a:cubicBezTo>
                  <a:cubicBezTo>
                    <a:pt x="444" y="661"/>
                    <a:pt x="525" y="628"/>
                    <a:pt x="590" y="563"/>
                  </a:cubicBezTo>
                  <a:cubicBezTo>
                    <a:pt x="726" y="431"/>
                    <a:pt x="729" y="237"/>
                    <a:pt x="597" y="101"/>
                  </a:cubicBezTo>
                  <a:cubicBezTo>
                    <a:pt x="530" y="35"/>
                    <a:pt x="447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5"/>
            <p:cNvSpPr/>
            <p:nvPr/>
          </p:nvSpPr>
          <p:spPr>
            <a:xfrm>
              <a:off x="3847550" y="4253075"/>
              <a:ext cx="18225" cy="16525"/>
            </a:xfrm>
            <a:custGeom>
              <a:rect b="b" l="l" r="r" t="t"/>
              <a:pathLst>
                <a:path extrusionOk="0" h="661" w="729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6"/>
                    <a:pt x="283" y="660"/>
                    <a:pt x="366" y="660"/>
                  </a:cubicBezTo>
                  <a:cubicBezTo>
                    <a:pt x="447" y="660"/>
                    <a:pt x="528" y="627"/>
                    <a:pt x="594" y="560"/>
                  </a:cubicBezTo>
                  <a:cubicBezTo>
                    <a:pt x="728" y="429"/>
                    <a:pt x="728" y="234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75"/>
            <p:cNvSpPr/>
            <p:nvPr/>
          </p:nvSpPr>
          <p:spPr>
            <a:xfrm>
              <a:off x="3904975" y="4195600"/>
              <a:ext cx="18325" cy="16550"/>
            </a:xfrm>
            <a:custGeom>
              <a:rect b="b" l="l" r="r" t="t"/>
              <a:pathLst>
                <a:path extrusionOk="0" h="662" w="733">
                  <a:moveTo>
                    <a:pt x="364" y="1"/>
                  </a:moveTo>
                  <a:cubicBezTo>
                    <a:pt x="285" y="1"/>
                    <a:pt x="206" y="32"/>
                    <a:pt x="142" y="95"/>
                  </a:cubicBezTo>
                  <a:cubicBezTo>
                    <a:pt x="4" y="226"/>
                    <a:pt x="1" y="420"/>
                    <a:pt x="129" y="556"/>
                  </a:cubicBezTo>
                  <a:cubicBezTo>
                    <a:pt x="197" y="626"/>
                    <a:pt x="282" y="661"/>
                    <a:pt x="368" y="661"/>
                  </a:cubicBezTo>
                  <a:cubicBezTo>
                    <a:pt x="447" y="661"/>
                    <a:pt x="525" y="631"/>
                    <a:pt x="591" y="569"/>
                  </a:cubicBezTo>
                  <a:cubicBezTo>
                    <a:pt x="725" y="437"/>
                    <a:pt x="732" y="242"/>
                    <a:pt x="600" y="107"/>
                  </a:cubicBezTo>
                  <a:cubicBezTo>
                    <a:pt x="532" y="36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5"/>
            <p:cNvSpPr/>
            <p:nvPr/>
          </p:nvSpPr>
          <p:spPr>
            <a:xfrm>
              <a:off x="3732525" y="4195625"/>
              <a:ext cx="18475" cy="16525"/>
            </a:xfrm>
            <a:custGeom>
              <a:rect b="b" l="l" r="r" t="t"/>
              <a:pathLst>
                <a:path extrusionOk="0" h="661" w="739">
                  <a:moveTo>
                    <a:pt x="369" y="0"/>
                  </a:moveTo>
                  <a:cubicBezTo>
                    <a:pt x="294" y="0"/>
                    <a:pt x="219" y="28"/>
                    <a:pt x="156" y="83"/>
                  </a:cubicBezTo>
                  <a:cubicBezTo>
                    <a:pt x="14" y="212"/>
                    <a:pt x="1" y="406"/>
                    <a:pt x="123" y="544"/>
                  </a:cubicBezTo>
                  <a:cubicBezTo>
                    <a:pt x="193" y="622"/>
                    <a:pt x="282" y="661"/>
                    <a:pt x="371" y="661"/>
                  </a:cubicBezTo>
                  <a:cubicBezTo>
                    <a:pt x="446" y="661"/>
                    <a:pt x="521" y="633"/>
                    <a:pt x="584" y="578"/>
                  </a:cubicBezTo>
                  <a:cubicBezTo>
                    <a:pt x="726" y="450"/>
                    <a:pt x="739" y="255"/>
                    <a:pt x="617" y="117"/>
                  </a:cubicBezTo>
                  <a:cubicBezTo>
                    <a:pt x="547" y="39"/>
                    <a:pt x="458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5"/>
            <p:cNvSpPr/>
            <p:nvPr/>
          </p:nvSpPr>
          <p:spPr>
            <a:xfrm>
              <a:off x="3790125" y="4195600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2" y="1"/>
                  </a:moveTo>
                  <a:cubicBezTo>
                    <a:pt x="282" y="1"/>
                    <a:pt x="202" y="33"/>
                    <a:pt x="135" y="98"/>
                  </a:cubicBezTo>
                  <a:cubicBezTo>
                    <a:pt x="0" y="233"/>
                    <a:pt x="0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5" y="431"/>
                    <a:pt x="728" y="239"/>
                    <a:pt x="597" y="104"/>
                  </a:cubicBezTo>
                  <a:cubicBezTo>
                    <a:pt x="528" y="35"/>
                    <a:pt x="445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5"/>
            <p:cNvSpPr/>
            <p:nvPr/>
          </p:nvSpPr>
          <p:spPr>
            <a:xfrm>
              <a:off x="3790025" y="42530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367" y="1"/>
                  </a:moveTo>
                  <a:cubicBezTo>
                    <a:pt x="290" y="1"/>
                    <a:pt x="212" y="31"/>
                    <a:pt x="146" y="90"/>
                  </a:cubicBezTo>
                  <a:cubicBezTo>
                    <a:pt x="8" y="222"/>
                    <a:pt x="1" y="416"/>
                    <a:pt x="127" y="551"/>
                  </a:cubicBezTo>
                  <a:cubicBezTo>
                    <a:pt x="196" y="624"/>
                    <a:pt x="283" y="662"/>
                    <a:pt x="369" y="662"/>
                  </a:cubicBezTo>
                  <a:cubicBezTo>
                    <a:pt x="447" y="662"/>
                    <a:pt x="524" y="632"/>
                    <a:pt x="588" y="571"/>
                  </a:cubicBezTo>
                  <a:cubicBezTo>
                    <a:pt x="726" y="442"/>
                    <a:pt x="736" y="245"/>
                    <a:pt x="607" y="110"/>
                  </a:cubicBezTo>
                  <a:cubicBezTo>
                    <a:pt x="538" y="37"/>
                    <a:pt x="45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5"/>
            <p:cNvSpPr/>
            <p:nvPr/>
          </p:nvSpPr>
          <p:spPr>
            <a:xfrm>
              <a:off x="3847550" y="419560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3" y="1"/>
                  </a:moveTo>
                  <a:cubicBezTo>
                    <a:pt x="282" y="1"/>
                    <a:pt x="201" y="34"/>
                    <a:pt x="135" y="101"/>
                  </a:cubicBezTo>
                  <a:cubicBezTo>
                    <a:pt x="1" y="233"/>
                    <a:pt x="1" y="427"/>
                    <a:pt x="132" y="562"/>
                  </a:cubicBezTo>
                  <a:cubicBezTo>
                    <a:pt x="200" y="628"/>
                    <a:pt x="282" y="661"/>
                    <a:pt x="364" y="661"/>
                  </a:cubicBezTo>
                  <a:cubicBezTo>
                    <a:pt x="446" y="661"/>
                    <a:pt x="528" y="628"/>
                    <a:pt x="594" y="562"/>
                  </a:cubicBezTo>
                  <a:cubicBezTo>
                    <a:pt x="728" y="431"/>
                    <a:pt x="728" y="236"/>
                    <a:pt x="594" y="101"/>
                  </a:cubicBezTo>
                  <a:cubicBezTo>
                    <a:pt x="527" y="34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5"/>
            <p:cNvSpPr/>
            <p:nvPr/>
          </p:nvSpPr>
          <p:spPr>
            <a:xfrm>
              <a:off x="3962400" y="4310500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5" y="1"/>
                  </a:moveTo>
                  <a:cubicBezTo>
                    <a:pt x="283" y="1"/>
                    <a:pt x="200" y="34"/>
                    <a:pt x="132" y="102"/>
                  </a:cubicBezTo>
                  <a:cubicBezTo>
                    <a:pt x="0" y="237"/>
                    <a:pt x="0" y="428"/>
                    <a:pt x="136" y="564"/>
                  </a:cubicBezTo>
                  <a:cubicBezTo>
                    <a:pt x="203" y="629"/>
                    <a:pt x="284" y="662"/>
                    <a:pt x="365" y="662"/>
                  </a:cubicBezTo>
                  <a:cubicBezTo>
                    <a:pt x="447" y="662"/>
                    <a:pt x="529" y="628"/>
                    <a:pt x="597" y="561"/>
                  </a:cubicBezTo>
                  <a:cubicBezTo>
                    <a:pt x="729" y="428"/>
                    <a:pt x="729" y="234"/>
                    <a:pt x="594" y="99"/>
                  </a:cubicBezTo>
                  <a:cubicBezTo>
                    <a:pt x="528" y="33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5"/>
            <p:cNvSpPr/>
            <p:nvPr/>
          </p:nvSpPr>
          <p:spPr>
            <a:xfrm>
              <a:off x="3962400" y="4253100"/>
              <a:ext cx="18300" cy="16500"/>
            </a:xfrm>
            <a:custGeom>
              <a:rect b="b" l="l" r="r" t="t"/>
              <a:pathLst>
                <a:path extrusionOk="0" h="660" w="732">
                  <a:moveTo>
                    <a:pt x="365" y="1"/>
                  </a:moveTo>
                  <a:cubicBezTo>
                    <a:pt x="280" y="1"/>
                    <a:pt x="196" y="35"/>
                    <a:pt x="128" y="104"/>
                  </a:cubicBezTo>
                  <a:cubicBezTo>
                    <a:pt x="0" y="239"/>
                    <a:pt x="4" y="431"/>
                    <a:pt x="139" y="563"/>
                  </a:cubicBezTo>
                  <a:cubicBezTo>
                    <a:pt x="205" y="627"/>
                    <a:pt x="286" y="659"/>
                    <a:pt x="366" y="659"/>
                  </a:cubicBezTo>
                  <a:cubicBezTo>
                    <a:pt x="450" y="659"/>
                    <a:pt x="533" y="625"/>
                    <a:pt x="600" y="556"/>
                  </a:cubicBezTo>
                  <a:cubicBezTo>
                    <a:pt x="732" y="420"/>
                    <a:pt x="729" y="227"/>
                    <a:pt x="590" y="95"/>
                  </a:cubicBezTo>
                  <a:cubicBezTo>
                    <a:pt x="524" y="32"/>
                    <a:pt x="444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5"/>
            <p:cNvSpPr/>
            <p:nvPr/>
          </p:nvSpPr>
          <p:spPr>
            <a:xfrm>
              <a:off x="3904975" y="4310525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1" y="1"/>
                  </a:moveTo>
                  <a:cubicBezTo>
                    <a:pt x="282" y="1"/>
                    <a:pt x="203" y="32"/>
                    <a:pt x="139" y="94"/>
                  </a:cubicBezTo>
                  <a:cubicBezTo>
                    <a:pt x="4" y="227"/>
                    <a:pt x="1" y="421"/>
                    <a:pt x="132" y="556"/>
                  </a:cubicBezTo>
                  <a:cubicBezTo>
                    <a:pt x="200" y="625"/>
                    <a:pt x="284" y="661"/>
                    <a:pt x="368" y="661"/>
                  </a:cubicBezTo>
                  <a:cubicBezTo>
                    <a:pt x="447" y="661"/>
                    <a:pt x="525" y="630"/>
                    <a:pt x="591" y="566"/>
                  </a:cubicBezTo>
                  <a:cubicBezTo>
                    <a:pt x="725" y="434"/>
                    <a:pt x="729" y="239"/>
                    <a:pt x="597" y="105"/>
                  </a:cubicBezTo>
                  <a:cubicBezTo>
                    <a:pt x="529" y="35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5"/>
            <p:cNvSpPr/>
            <p:nvPr/>
          </p:nvSpPr>
          <p:spPr>
            <a:xfrm>
              <a:off x="3962400" y="4195625"/>
              <a:ext cx="18225" cy="16550"/>
            </a:xfrm>
            <a:custGeom>
              <a:rect b="b" l="l" r="r" t="t"/>
              <a:pathLst>
                <a:path extrusionOk="0" h="662" w="729">
                  <a:moveTo>
                    <a:pt x="364" y="1"/>
                  </a:moveTo>
                  <a:cubicBezTo>
                    <a:pt x="284" y="1"/>
                    <a:pt x="202" y="33"/>
                    <a:pt x="136" y="97"/>
                  </a:cubicBezTo>
                  <a:cubicBezTo>
                    <a:pt x="4" y="232"/>
                    <a:pt x="0" y="423"/>
                    <a:pt x="132" y="558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7" y="661"/>
                    <a:pt x="527" y="629"/>
                    <a:pt x="594" y="564"/>
                  </a:cubicBezTo>
                  <a:cubicBezTo>
                    <a:pt x="729" y="430"/>
                    <a:pt x="729" y="235"/>
                    <a:pt x="597" y="103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5"/>
            <p:cNvSpPr/>
            <p:nvPr/>
          </p:nvSpPr>
          <p:spPr>
            <a:xfrm>
              <a:off x="3904975" y="4253075"/>
              <a:ext cx="18225" cy="16525"/>
            </a:xfrm>
            <a:custGeom>
              <a:rect b="b" l="l" r="r" t="t"/>
              <a:pathLst>
                <a:path extrusionOk="0" h="661" w="729">
                  <a:moveTo>
                    <a:pt x="366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6"/>
                    <a:pt x="283" y="660"/>
                    <a:pt x="366" y="660"/>
                  </a:cubicBezTo>
                  <a:cubicBezTo>
                    <a:pt x="447" y="660"/>
                    <a:pt x="527" y="628"/>
                    <a:pt x="594" y="564"/>
                  </a:cubicBezTo>
                  <a:cubicBezTo>
                    <a:pt x="725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5"/>
            <p:cNvSpPr/>
            <p:nvPr/>
          </p:nvSpPr>
          <p:spPr>
            <a:xfrm>
              <a:off x="3847450" y="4310525"/>
              <a:ext cx="18425" cy="16525"/>
            </a:xfrm>
            <a:custGeom>
              <a:rect b="b" l="l" r="r" t="t"/>
              <a:pathLst>
                <a:path extrusionOk="0" h="661" w="737">
                  <a:moveTo>
                    <a:pt x="367" y="0"/>
                  </a:moveTo>
                  <a:cubicBezTo>
                    <a:pt x="289" y="0"/>
                    <a:pt x="210" y="30"/>
                    <a:pt x="146" y="91"/>
                  </a:cubicBezTo>
                  <a:cubicBezTo>
                    <a:pt x="8" y="219"/>
                    <a:pt x="1" y="414"/>
                    <a:pt x="130" y="549"/>
                  </a:cubicBezTo>
                  <a:cubicBezTo>
                    <a:pt x="197" y="624"/>
                    <a:pt x="282" y="661"/>
                    <a:pt x="368" y="661"/>
                  </a:cubicBezTo>
                  <a:cubicBezTo>
                    <a:pt x="446" y="661"/>
                    <a:pt x="523" y="630"/>
                    <a:pt x="588" y="569"/>
                  </a:cubicBezTo>
                  <a:cubicBezTo>
                    <a:pt x="726" y="441"/>
                    <a:pt x="736" y="246"/>
                    <a:pt x="607" y="108"/>
                  </a:cubicBezTo>
                  <a:cubicBezTo>
                    <a:pt x="540" y="37"/>
                    <a:pt x="453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5"/>
            <p:cNvSpPr/>
            <p:nvPr/>
          </p:nvSpPr>
          <p:spPr>
            <a:xfrm>
              <a:off x="4019750" y="4195625"/>
              <a:ext cx="18550" cy="16525"/>
            </a:xfrm>
            <a:custGeom>
              <a:rect b="b" l="l" r="r" t="t"/>
              <a:pathLst>
                <a:path extrusionOk="0" h="661" w="742">
                  <a:moveTo>
                    <a:pt x="368" y="0"/>
                  </a:moveTo>
                  <a:cubicBezTo>
                    <a:pt x="294" y="0"/>
                    <a:pt x="220" y="28"/>
                    <a:pt x="158" y="83"/>
                  </a:cubicBezTo>
                  <a:cubicBezTo>
                    <a:pt x="17" y="212"/>
                    <a:pt x="0" y="406"/>
                    <a:pt x="125" y="544"/>
                  </a:cubicBezTo>
                  <a:cubicBezTo>
                    <a:pt x="193" y="622"/>
                    <a:pt x="283" y="661"/>
                    <a:pt x="372" y="661"/>
                  </a:cubicBezTo>
                  <a:cubicBezTo>
                    <a:pt x="447" y="661"/>
                    <a:pt x="522" y="633"/>
                    <a:pt x="583" y="578"/>
                  </a:cubicBezTo>
                  <a:cubicBezTo>
                    <a:pt x="725" y="450"/>
                    <a:pt x="741" y="255"/>
                    <a:pt x="616" y="117"/>
                  </a:cubicBezTo>
                  <a:cubicBezTo>
                    <a:pt x="546" y="39"/>
                    <a:pt x="457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5"/>
            <p:cNvSpPr/>
            <p:nvPr/>
          </p:nvSpPr>
          <p:spPr>
            <a:xfrm>
              <a:off x="4019900" y="4253025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4" y="1"/>
                  </a:moveTo>
                  <a:cubicBezTo>
                    <a:pt x="284" y="1"/>
                    <a:pt x="205" y="33"/>
                    <a:pt x="139" y="98"/>
                  </a:cubicBezTo>
                  <a:cubicBezTo>
                    <a:pt x="4" y="230"/>
                    <a:pt x="0" y="423"/>
                    <a:pt x="129" y="559"/>
                  </a:cubicBezTo>
                  <a:cubicBezTo>
                    <a:pt x="198" y="628"/>
                    <a:pt x="282" y="662"/>
                    <a:pt x="366" y="662"/>
                  </a:cubicBezTo>
                  <a:cubicBezTo>
                    <a:pt x="446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7"/>
                  </a:cubicBezTo>
                  <a:cubicBezTo>
                    <a:pt x="530" y="36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5"/>
            <p:cNvSpPr/>
            <p:nvPr/>
          </p:nvSpPr>
          <p:spPr>
            <a:xfrm>
              <a:off x="4077325" y="4195600"/>
              <a:ext cx="18225" cy="16575"/>
            </a:xfrm>
            <a:custGeom>
              <a:rect b="b" l="l" r="r" t="t"/>
              <a:pathLst>
                <a:path extrusionOk="0" h="663" w="729">
                  <a:moveTo>
                    <a:pt x="364" y="1"/>
                  </a:moveTo>
                  <a:cubicBezTo>
                    <a:pt x="283" y="1"/>
                    <a:pt x="203" y="33"/>
                    <a:pt x="139" y="98"/>
                  </a:cubicBezTo>
                  <a:cubicBezTo>
                    <a:pt x="4" y="233"/>
                    <a:pt x="0" y="424"/>
                    <a:pt x="132" y="559"/>
                  </a:cubicBezTo>
                  <a:cubicBezTo>
                    <a:pt x="201" y="628"/>
                    <a:pt x="285" y="662"/>
                    <a:pt x="369" y="662"/>
                  </a:cubicBezTo>
                  <a:cubicBezTo>
                    <a:pt x="449" y="662"/>
                    <a:pt x="529" y="630"/>
                    <a:pt x="593" y="565"/>
                  </a:cubicBezTo>
                  <a:cubicBezTo>
                    <a:pt x="729" y="431"/>
                    <a:pt x="729" y="239"/>
                    <a:pt x="597" y="104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5"/>
            <p:cNvSpPr/>
            <p:nvPr/>
          </p:nvSpPr>
          <p:spPr>
            <a:xfrm>
              <a:off x="4019900" y="4310500"/>
              <a:ext cx="18225" cy="16525"/>
            </a:xfrm>
            <a:custGeom>
              <a:rect b="b" l="l" r="r" t="t"/>
              <a:pathLst>
                <a:path extrusionOk="0" h="661" w="729">
                  <a:moveTo>
                    <a:pt x="365" y="1"/>
                  </a:moveTo>
                  <a:cubicBezTo>
                    <a:pt x="284" y="1"/>
                    <a:pt x="203" y="33"/>
                    <a:pt x="136" y="99"/>
                  </a:cubicBezTo>
                  <a:cubicBezTo>
                    <a:pt x="4" y="231"/>
                    <a:pt x="0" y="425"/>
                    <a:pt x="132" y="561"/>
                  </a:cubicBezTo>
                  <a:cubicBezTo>
                    <a:pt x="199" y="627"/>
                    <a:pt x="282" y="661"/>
                    <a:pt x="365" y="661"/>
                  </a:cubicBezTo>
                  <a:cubicBezTo>
                    <a:pt x="446" y="661"/>
                    <a:pt x="527" y="629"/>
                    <a:pt x="594" y="564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29" y="34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5"/>
            <p:cNvSpPr/>
            <p:nvPr/>
          </p:nvSpPr>
          <p:spPr>
            <a:xfrm>
              <a:off x="4077250" y="42530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368" y="1"/>
                  </a:moveTo>
                  <a:cubicBezTo>
                    <a:pt x="290" y="1"/>
                    <a:pt x="213" y="31"/>
                    <a:pt x="149" y="90"/>
                  </a:cubicBezTo>
                  <a:cubicBezTo>
                    <a:pt x="10" y="222"/>
                    <a:pt x="0" y="416"/>
                    <a:pt x="129" y="551"/>
                  </a:cubicBezTo>
                  <a:cubicBezTo>
                    <a:pt x="197" y="624"/>
                    <a:pt x="283" y="662"/>
                    <a:pt x="370" y="662"/>
                  </a:cubicBezTo>
                  <a:cubicBezTo>
                    <a:pt x="448" y="662"/>
                    <a:pt x="526" y="632"/>
                    <a:pt x="590" y="571"/>
                  </a:cubicBezTo>
                  <a:cubicBezTo>
                    <a:pt x="728" y="442"/>
                    <a:pt x="735" y="245"/>
                    <a:pt x="607" y="110"/>
                  </a:cubicBezTo>
                  <a:cubicBezTo>
                    <a:pt x="539" y="37"/>
                    <a:pt x="453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5"/>
            <p:cNvSpPr/>
            <p:nvPr/>
          </p:nvSpPr>
          <p:spPr>
            <a:xfrm>
              <a:off x="4134850" y="4195600"/>
              <a:ext cx="18125" cy="16550"/>
            </a:xfrm>
            <a:custGeom>
              <a:rect b="b" l="l" r="r" t="t"/>
              <a:pathLst>
                <a:path extrusionOk="0" h="662" w="725">
                  <a:moveTo>
                    <a:pt x="361" y="1"/>
                  </a:moveTo>
                  <a:cubicBezTo>
                    <a:pt x="280" y="1"/>
                    <a:pt x="199" y="34"/>
                    <a:pt x="131" y="101"/>
                  </a:cubicBezTo>
                  <a:cubicBezTo>
                    <a:pt x="0" y="233"/>
                    <a:pt x="0" y="427"/>
                    <a:pt x="131" y="562"/>
                  </a:cubicBezTo>
                  <a:cubicBezTo>
                    <a:pt x="197" y="628"/>
                    <a:pt x="279" y="661"/>
                    <a:pt x="361" y="661"/>
                  </a:cubicBezTo>
                  <a:cubicBezTo>
                    <a:pt x="443" y="661"/>
                    <a:pt x="526" y="628"/>
                    <a:pt x="593" y="562"/>
                  </a:cubicBezTo>
                  <a:cubicBezTo>
                    <a:pt x="724" y="431"/>
                    <a:pt x="724" y="236"/>
                    <a:pt x="593" y="101"/>
                  </a:cubicBezTo>
                  <a:cubicBezTo>
                    <a:pt x="525" y="34"/>
                    <a:pt x="443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0" name="Google Shape;1830;p75"/>
          <p:cNvSpPr txBox="1"/>
          <p:nvPr>
            <p:ph idx="1" type="subTitle"/>
          </p:nvPr>
        </p:nvSpPr>
        <p:spPr>
          <a:xfrm flipH="1">
            <a:off x="2928000" y="2795525"/>
            <a:ext cx="3288000" cy="8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Does anyone have any 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Rodrigo Pueblas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Carlos Sánchez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Cristian Abrante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5"/>
          <p:cNvSpPr txBox="1"/>
          <p:nvPr>
            <p:ph idx="7" type="title"/>
          </p:nvPr>
        </p:nvSpPr>
        <p:spPr>
          <a:xfrm>
            <a:off x="4784269" y="1039399"/>
            <a:ext cx="19776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387" name="Google Shape;1387;p65"/>
          <p:cNvSpPr txBox="1"/>
          <p:nvPr>
            <p:ph idx="6" type="title"/>
          </p:nvPr>
        </p:nvSpPr>
        <p:spPr>
          <a:xfrm>
            <a:off x="2382125" y="1039399"/>
            <a:ext cx="19776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388" name="Google Shape;1388;p65"/>
          <p:cNvSpPr txBox="1"/>
          <p:nvPr>
            <p:ph idx="14" type="title"/>
          </p:nvPr>
        </p:nvSpPr>
        <p:spPr>
          <a:xfrm>
            <a:off x="3753725" y="2562124"/>
            <a:ext cx="1977600" cy="6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389" name="Google Shape;1389;p65"/>
          <p:cNvSpPr txBox="1"/>
          <p:nvPr>
            <p:ph idx="1" type="subTitle"/>
          </p:nvPr>
        </p:nvSpPr>
        <p:spPr>
          <a:xfrm>
            <a:off x="2672984" y="2008913"/>
            <a:ext cx="16866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1390" name="Google Shape;1390;p65"/>
          <p:cNvSpPr txBox="1"/>
          <p:nvPr>
            <p:ph type="title"/>
          </p:nvPr>
        </p:nvSpPr>
        <p:spPr>
          <a:xfrm>
            <a:off x="546200" y="1587425"/>
            <a:ext cx="3813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91" name="Google Shape;1391;p65"/>
          <p:cNvSpPr txBox="1"/>
          <p:nvPr>
            <p:ph idx="2" type="title"/>
          </p:nvPr>
        </p:nvSpPr>
        <p:spPr>
          <a:xfrm>
            <a:off x="4784281" y="1739800"/>
            <a:ext cx="3813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GERMAN TRAFFIC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392" name="Google Shape;1392;p65"/>
          <p:cNvSpPr txBox="1"/>
          <p:nvPr>
            <p:ph idx="9" type="title"/>
          </p:nvPr>
        </p:nvSpPr>
        <p:spPr>
          <a:xfrm>
            <a:off x="2679800" y="3110150"/>
            <a:ext cx="3813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CIFAR DATASET</a:t>
            </a:r>
            <a:endParaRPr/>
          </a:p>
        </p:txBody>
      </p:sp>
      <p:grpSp>
        <p:nvGrpSpPr>
          <p:cNvPr id="1393" name="Google Shape;1393;p65"/>
          <p:cNvGrpSpPr/>
          <p:nvPr/>
        </p:nvGrpSpPr>
        <p:grpSpPr>
          <a:xfrm>
            <a:off x="7139866" y="2630747"/>
            <a:ext cx="760931" cy="761040"/>
            <a:chOff x="4810900" y="3749900"/>
            <a:chExt cx="699000" cy="699100"/>
          </a:xfrm>
        </p:grpSpPr>
        <p:sp>
          <p:nvSpPr>
            <p:cNvPr id="1394" name="Google Shape;1394;p65"/>
            <p:cNvSpPr/>
            <p:nvPr/>
          </p:nvSpPr>
          <p:spPr>
            <a:xfrm>
              <a:off x="4867025" y="3760375"/>
              <a:ext cx="208125" cy="148925"/>
            </a:xfrm>
            <a:custGeom>
              <a:rect b="b" l="l" r="r" t="t"/>
              <a:pathLst>
                <a:path extrusionOk="0" h="5957" w="8325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65"/>
            <p:cNvSpPr/>
            <p:nvPr/>
          </p:nvSpPr>
          <p:spPr>
            <a:xfrm>
              <a:off x="4830850" y="3749900"/>
              <a:ext cx="325125" cy="232700"/>
            </a:xfrm>
            <a:custGeom>
              <a:rect b="b" l="l" r="r" t="t"/>
              <a:pathLst>
                <a:path extrusionOk="0" h="9308" w="13005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65"/>
            <p:cNvSpPr/>
            <p:nvPr/>
          </p:nvSpPr>
          <p:spPr>
            <a:xfrm>
              <a:off x="4815675" y="3753050"/>
              <a:ext cx="400350" cy="287725"/>
            </a:xfrm>
            <a:custGeom>
              <a:rect b="b" l="l" r="r" t="t"/>
              <a:pathLst>
                <a:path extrusionOk="0" h="11509" w="16014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65"/>
            <p:cNvSpPr/>
            <p:nvPr/>
          </p:nvSpPr>
          <p:spPr>
            <a:xfrm>
              <a:off x="4810900" y="3763925"/>
              <a:ext cx="454975" cy="327675"/>
            </a:xfrm>
            <a:custGeom>
              <a:rect b="b" l="l" r="r" t="t"/>
              <a:pathLst>
                <a:path extrusionOk="0" h="13107" w="18199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65"/>
            <p:cNvSpPr/>
            <p:nvPr/>
          </p:nvSpPr>
          <p:spPr>
            <a:xfrm>
              <a:off x="4812225" y="3779975"/>
              <a:ext cx="496500" cy="357700"/>
            </a:xfrm>
            <a:custGeom>
              <a:rect b="b" l="l" r="r" t="t"/>
              <a:pathLst>
                <a:path extrusionOk="0" h="14308" w="1986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65"/>
            <p:cNvSpPr/>
            <p:nvPr/>
          </p:nvSpPr>
          <p:spPr>
            <a:xfrm>
              <a:off x="4818650" y="3800025"/>
              <a:ext cx="527625" cy="379825"/>
            </a:xfrm>
            <a:custGeom>
              <a:rect b="b" l="l" r="r" t="t"/>
              <a:pathLst>
                <a:path extrusionOk="0" h="15193" w="21105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65"/>
            <p:cNvSpPr/>
            <p:nvPr/>
          </p:nvSpPr>
          <p:spPr>
            <a:xfrm>
              <a:off x="4829675" y="3823150"/>
              <a:ext cx="549725" cy="395750"/>
            </a:xfrm>
            <a:custGeom>
              <a:rect b="b" l="l" r="r" t="t"/>
              <a:pathLst>
                <a:path extrusionOk="0" h="15830" w="21989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5"/>
            <p:cNvSpPr/>
            <p:nvPr/>
          </p:nvSpPr>
          <p:spPr>
            <a:xfrm>
              <a:off x="4844700" y="3849200"/>
              <a:ext cx="564050" cy="405950"/>
            </a:xfrm>
            <a:custGeom>
              <a:rect b="b" l="l" r="r" t="t"/>
              <a:pathLst>
                <a:path extrusionOk="0" h="16238" w="22562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65"/>
            <p:cNvSpPr/>
            <p:nvPr/>
          </p:nvSpPr>
          <p:spPr>
            <a:xfrm>
              <a:off x="4863300" y="3877775"/>
              <a:ext cx="571150" cy="411050"/>
            </a:xfrm>
            <a:custGeom>
              <a:rect b="b" l="l" r="r" t="t"/>
              <a:pathLst>
                <a:path extrusionOk="0" h="16442" w="22846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65"/>
            <p:cNvSpPr/>
            <p:nvPr/>
          </p:nvSpPr>
          <p:spPr>
            <a:xfrm>
              <a:off x="4885475" y="3908925"/>
              <a:ext cx="571225" cy="411050"/>
            </a:xfrm>
            <a:custGeom>
              <a:rect b="b" l="l" r="r" t="t"/>
              <a:pathLst>
                <a:path extrusionOk="0" h="16442" w="22849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911000" y="3942475"/>
              <a:ext cx="564475" cy="406275"/>
            </a:xfrm>
            <a:custGeom>
              <a:rect b="b" l="l" r="r" t="t"/>
              <a:pathLst>
                <a:path extrusionOk="0" h="16251" w="22579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4940175" y="3978625"/>
              <a:ext cx="550375" cy="396225"/>
            </a:xfrm>
            <a:custGeom>
              <a:rect b="b" l="l" r="r" t="t"/>
              <a:pathLst>
                <a:path extrusionOk="0" h="15849" w="22015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4973225" y="4017600"/>
              <a:ext cx="528525" cy="380575"/>
            </a:xfrm>
            <a:custGeom>
              <a:rect b="b" l="l" r="r" t="t"/>
              <a:pathLst>
                <a:path extrusionOk="0" h="15223" w="21141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010600" y="4059700"/>
              <a:ext cx="497825" cy="358575"/>
            </a:xfrm>
            <a:custGeom>
              <a:rect b="b" l="l" r="r" t="t"/>
              <a:pathLst>
                <a:path extrusionOk="0" h="14343" w="19913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5053225" y="4105500"/>
              <a:ext cx="456675" cy="329000"/>
            </a:xfrm>
            <a:custGeom>
              <a:rect b="b" l="l" r="r" t="t"/>
              <a:pathLst>
                <a:path extrusionOk="0" h="13160" w="18267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5102725" y="4156175"/>
              <a:ext cx="402650" cy="289450"/>
            </a:xfrm>
            <a:custGeom>
              <a:rect b="b" l="l" r="r" t="t"/>
              <a:pathLst>
                <a:path extrusionOk="0" h="11578" w="16106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162375" y="4214000"/>
              <a:ext cx="328350" cy="235000"/>
            </a:xfrm>
            <a:custGeom>
              <a:rect b="b" l="l" r="r" t="t"/>
              <a:pathLst>
                <a:path extrusionOk="0" h="9400" w="13134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241950" y="4286425"/>
              <a:ext cx="213825" cy="153025"/>
            </a:xfrm>
            <a:custGeom>
              <a:rect b="b" l="l" r="r" t="t"/>
              <a:pathLst>
                <a:path extrusionOk="0" h="6121" w="8553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2" name="Google Shape;1412;p65"/>
          <p:cNvGrpSpPr/>
          <p:nvPr/>
        </p:nvGrpSpPr>
        <p:grpSpPr>
          <a:xfrm rot="-5400000">
            <a:off x="-401177" y="2552591"/>
            <a:ext cx="1587098" cy="38299"/>
            <a:chOff x="834898" y="4444541"/>
            <a:chExt cx="1587098" cy="38299"/>
          </a:xfrm>
        </p:grpSpPr>
        <p:sp>
          <p:nvSpPr>
            <p:cNvPr id="1413" name="Google Shape;1413;p65"/>
            <p:cNvSpPr/>
            <p:nvPr/>
          </p:nvSpPr>
          <p:spPr>
            <a:xfrm>
              <a:off x="834898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00699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1179093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1351190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152328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169534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1867444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2039541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221163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2383736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3" name="Google Shape;1423;p65"/>
          <p:cNvGrpSpPr/>
          <p:nvPr/>
        </p:nvGrpSpPr>
        <p:grpSpPr>
          <a:xfrm>
            <a:off x="1466426" y="1540126"/>
            <a:ext cx="433199" cy="89400"/>
            <a:chOff x="1466426" y="1540126"/>
            <a:chExt cx="433199" cy="89400"/>
          </a:xfrm>
        </p:grpSpPr>
        <p:sp>
          <p:nvSpPr>
            <p:cNvPr id="1424" name="Google Shape;1424;p65"/>
            <p:cNvSpPr/>
            <p:nvPr/>
          </p:nvSpPr>
          <p:spPr>
            <a:xfrm>
              <a:off x="1466426" y="1540126"/>
              <a:ext cx="433199" cy="21791"/>
            </a:xfrm>
            <a:custGeom>
              <a:rect b="b" l="l" r="r" t="t"/>
              <a:pathLst>
                <a:path extrusionOk="0" h="780" w="15506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1"/>
                    <a:pt x="1046" y="527"/>
                  </a:cubicBezTo>
                  <a:cubicBezTo>
                    <a:pt x="1332" y="653"/>
                    <a:pt x="1633" y="780"/>
                    <a:pt x="2214" y="780"/>
                  </a:cubicBezTo>
                  <a:cubicBezTo>
                    <a:pt x="2799" y="780"/>
                    <a:pt x="3099" y="653"/>
                    <a:pt x="3385" y="527"/>
                  </a:cubicBezTo>
                  <a:cubicBezTo>
                    <a:pt x="3651" y="411"/>
                    <a:pt x="3908" y="300"/>
                    <a:pt x="4430" y="300"/>
                  </a:cubicBezTo>
                  <a:cubicBezTo>
                    <a:pt x="4953" y="300"/>
                    <a:pt x="5210" y="411"/>
                    <a:pt x="5476" y="527"/>
                  </a:cubicBezTo>
                  <a:cubicBezTo>
                    <a:pt x="5762" y="653"/>
                    <a:pt x="6061" y="780"/>
                    <a:pt x="6642" y="780"/>
                  </a:cubicBezTo>
                  <a:cubicBezTo>
                    <a:pt x="7228" y="780"/>
                    <a:pt x="7523" y="653"/>
                    <a:pt x="7813" y="527"/>
                  </a:cubicBezTo>
                  <a:cubicBezTo>
                    <a:pt x="8081" y="411"/>
                    <a:pt x="8336" y="300"/>
                    <a:pt x="8859" y="300"/>
                  </a:cubicBezTo>
                  <a:cubicBezTo>
                    <a:pt x="9382" y="300"/>
                    <a:pt x="9639" y="411"/>
                    <a:pt x="9905" y="527"/>
                  </a:cubicBezTo>
                  <a:cubicBezTo>
                    <a:pt x="10190" y="653"/>
                    <a:pt x="10491" y="780"/>
                    <a:pt x="11072" y="780"/>
                  </a:cubicBezTo>
                  <a:cubicBezTo>
                    <a:pt x="11658" y="780"/>
                    <a:pt x="11958" y="653"/>
                    <a:pt x="12243" y="527"/>
                  </a:cubicBezTo>
                  <a:cubicBezTo>
                    <a:pt x="12509" y="411"/>
                    <a:pt x="12766" y="300"/>
                    <a:pt x="13289" y="300"/>
                  </a:cubicBezTo>
                  <a:cubicBezTo>
                    <a:pt x="13812" y="300"/>
                    <a:pt x="14068" y="411"/>
                    <a:pt x="14339" y="527"/>
                  </a:cubicBezTo>
                  <a:cubicBezTo>
                    <a:pt x="14625" y="653"/>
                    <a:pt x="14920" y="780"/>
                    <a:pt x="15506" y="780"/>
                  </a:cubicBezTo>
                  <a:lnTo>
                    <a:pt x="15506" y="479"/>
                  </a:lnTo>
                  <a:cubicBezTo>
                    <a:pt x="14983" y="479"/>
                    <a:pt x="14726" y="367"/>
                    <a:pt x="14455" y="251"/>
                  </a:cubicBezTo>
                  <a:cubicBezTo>
                    <a:pt x="14170" y="125"/>
                    <a:pt x="13874" y="0"/>
                    <a:pt x="13289" y="0"/>
                  </a:cubicBezTo>
                  <a:cubicBezTo>
                    <a:pt x="12703" y="0"/>
                    <a:pt x="12408" y="125"/>
                    <a:pt x="12122" y="251"/>
                  </a:cubicBezTo>
                  <a:cubicBezTo>
                    <a:pt x="11851" y="367"/>
                    <a:pt x="11595" y="479"/>
                    <a:pt x="11072" y="479"/>
                  </a:cubicBezTo>
                  <a:cubicBezTo>
                    <a:pt x="10554" y="479"/>
                    <a:pt x="10297" y="367"/>
                    <a:pt x="10027" y="251"/>
                  </a:cubicBezTo>
                  <a:cubicBezTo>
                    <a:pt x="9741" y="125"/>
                    <a:pt x="9446" y="0"/>
                    <a:pt x="8859" y="0"/>
                  </a:cubicBezTo>
                  <a:cubicBezTo>
                    <a:pt x="8273" y="0"/>
                    <a:pt x="7978" y="125"/>
                    <a:pt x="7693" y="251"/>
                  </a:cubicBezTo>
                  <a:cubicBezTo>
                    <a:pt x="7422" y="367"/>
                    <a:pt x="7165" y="479"/>
                    <a:pt x="6642" y="479"/>
                  </a:cubicBezTo>
                  <a:cubicBezTo>
                    <a:pt x="6124" y="479"/>
                    <a:pt x="5867" y="367"/>
                    <a:pt x="5597" y="251"/>
                  </a:cubicBezTo>
                  <a:cubicBezTo>
                    <a:pt x="5311" y="125"/>
                    <a:pt x="5016" y="0"/>
                    <a:pt x="4430" y="0"/>
                  </a:cubicBezTo>
                  <a:cubicBezTo>
                    <a:pt x="3845" y="0"/>
                    <a:pt x="3550" y="125"/>
                    <a:pt x="3264" y="251"/>
                  </a:cubicBezTo>
                  <a:cubicBezTo>
                    <a:pt x="2992" y="367"/>
                    <a:pt x="2736" y="479"/>
                    <a:pt x="2214" y="479"/>
                  </a:cubicBezTo>
                  <a:cubicBezTo>
                    <a:pt x="1695" y="479"/>
                    <a:pt x="1439" y="367"/>
                    <a:pt x="1168" y="251"/>
                  </a:cubicBezTo>
                  <a:cubicBezTo>
                    <a:pt x="882" y="125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466426" y="1607595"/>
              <a:ext cx="433199" cy="21931"/>
            </a:xfrm>
            <a:custGeom>
              <a:rect b="b" l="l" r="r" t="t"/>
              <a:pathLst>
                <a:path extrusionOk="0" h="785" w="15506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2"/>
                    <a:pt x="1046" y="528"/>
                  </a:cubicBezTo>
                  <a:cubicBezTo>
                    <a:pt x="1332" y="653"/>
                    <a:pt x="1633" y="785"/>
                    <a:pt x="2214" y="785"/>
                  </a:cubicBezTo>
                  <a:cubicBezTo>
                    <a:pt x="2799" y="785"/>
                    <a:pt x="3099" y="653"/>
                    <a:pt x="3385" y="528"/>
                  </a:cubicBezTo>
                  <a:cubicBezTo>
                    <a:pt x="3651" y="412"/>
                    <a:pt x="3908" y="300"/>
                    <a:pt x="4430" y="300"/>
                  </a:cubicBezTo>
                  <a:cubicBezTo>
                    <a:pt x="4953" y="300"/>
                    <a:pt x="5210" y="412"/>
                    <a:pt x="5476" y="528"/>
                  </a:cubicBezTo>
                  <a:cubicBezTo>
                    <a:pt x="5762" y="653"/>
                    <a:pt x="6061" y="785"/>
                    <a:pt x="6642" y="785"/>
                  </a:cubicBezTo>
                  <a:cubicBezTo>
                    <a:pt x="7228" y="785"/>
                    <a:pt x="7523" y="653"/>
                    <a:pt x="7813" y="528"/>
                  </a:cubicBezTo>
                  <a:cubicBezTo>
                    <a:pt x="8081" y="412"/>
                    <a:pt x="8336" y="300"/>
                    <a:pt x="8859" y="300"/>
                  </a:cubicBezTo>
                  <a:cubicBezTo>
                    <a:pt x="9382" y="300"/>
                    <a:pt x="9639" y="412"/>
                    <a:pt x="9905" y="528"/>
                  </a:cubicBezTo>
                  <a:cubicBezTo>
                    <a:pt x="10190" y="653"/>
                    <a:pt x="10491" y="785"/>
                    <a:pt x="11072" y="785"/>
                  </a:cubicBezTo>
                  <a:cubicBezTo>
                    <a:pt x="11658" y="785"/>
                    <a:pt x="11958" y="653"/>
                    <a:pt x="12243" y="528"/>
                  </a:cubicBezTo>
                  <a:cubicBezTo>
                    <a:pt x="12509" y="412"/>
                    <a:pt x="12766" y="300"/>
                    <a:pt x="13289" y="300"/>
                  </a:cubicBezTo>
                  <a:cubicBezTo>
                    <a:pt x="13812" y="300"/>
                    <a:pt x="14068" y="412"/>
                    <a:pt x="14339" y="528"/>
                  </a:cubicBezTo>
                  <a:cubicBezTo>
                    <a:pt x="14625" y="653"/>
                    <a:pt x="14920" y="785"/>
                    <a:pt x="15506" y="785"/>
                  </a:cubicBezTo>
                  <a:lnTo>
                    <a:pt x="15506" y="485"/>
                  </a:lnTo>
                  <a:cubicBezTo>
                    <a:pt x="14983" y="485"/>
                    <a:pt x="14726" y="373"/>
                    <a:pt x="14455" y="252"/>
                  </a:cubicBezTo>
                  <a:cubicBezTo>
                    <a:pt x="14170" y="130"/>
                    <a:pt x="13874" y="0"/>
                    <a:pt x="13289" y="0"/>
                  </a:cubicBezTo>
                  <a:cubicBezTo>
                    <a:pt x="12703" y="0"/>
                    <a:pt x="12408" y="130"/>
                    <a:pt x="12122" y="252"/>
                  </a:cubicBezTo>
                  <a:cubicBezTo>
                    <a:pt x="11851" y="373"/>
                    <a:pt x="11595" y="485"/>
                    <a:pt x="11072" y="485"/>
                  </a:cubicBezTo>
                  <a:cubicBezTo>
                    <a:pt x="10554" y="485"/>
                    <a:pt x="10297" y="373"/>
                    <a:pt x="10027" y="252"/>
                  </a:cubicBezTo>
                  <a:cubicBezTo>
                    <a:pt x="9741" y="130"/>
                    <a:pt x="9446" y="0"/>
                    <a:pt x="8859" y="0"/>
                  </a:cubicBezTo>
                  <a:cubicBezTo>
                    <a:pt x="8273" y="0"/>
                    <a:pt x="7978" y="130"/>
                    <a:pt x="7693" y="252"/>
                  </a:cubicBezTo>
                  <a:cubicBezTo>
                    <a:pt x="7422" y="373"/>
                    <a:pt x="7165" y="485"/>
                    <a:pt x="6642" y="485"/>
                  </a:cubicBezTo>
                  <a:cubicBezTo>
                    <a:pt x="6124" y="485"/>
                    <a:pt x="5867" y="373"/>
                    <a:pt x="5597" y="252"/>
                  </a:cubicBezTo>
                  <a:cubicBezTo>
                    <a:pt x="5311" y="130"/>
                    <a:pt x="5016" y="0"/>
                    <a:pt x="4430" y="0"/>
                  </a:cubicBezTo>
                  <a:cubicBezTo>
                    <a:pt x="3845" y="0"/>
                    <a:pt x="3550" y="130"/>
                    <a:pt x="3264" y="252"/>
                  </a:cubicBezTo>
                  <a:cubicBezTo>
                    <a:pt x="2992" y="373"/>
                    <a:pt x="2736" y="485"/>
                    <a:pt x="2214" y="485"/>
                  </a:cubicBezTo>
                  <a:cubicBezTo>
                    <a:pt x="1695" y="485"/>
                    <a:pt x="1439" y="373"/>
                    <a:pt x="1168" y="252"/>
                  </a:cubicBezTo>
                  <a:cubicBezTo>
                    <a:pt x="882" y="130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6" name="Google Shape;1426;p65"/>
          <p:cNvSpPr/>
          <p:nvPr/>
        </p:nvSpPr>
        <p:spPr>
          <a:xfrm>
            <a:off x="5502250" y="4632850"/>
            <a:ext cx="178500" cy="1785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6"/>
          <p:cNvSpPr/>
          <p:nvPr/>
        </p:nvSpPr>
        <p:spPr>
          <a:xfrm>
            <a:off x="-120275" y="2732875"/>
            <a:ext cx="6771900" cy="7860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66"/>
          <p:cNvSpPr/>
          <p:nvPr/>
        </p:nvSpPr>
        <p:spPr>
          <a:xfrm>
            <a:off x="-169675" y="1839175"/>
            <a:ext cx="5631000" cy="786000"/>
          </a:xfrm>
          <a:prstGeom prst="homePlate">
            <a:avLst>
              <a:gd fmla="val 50000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66"/>
          <p:cNvSpPr/>
          <p:nvPr/>
        </p:nvSpPr>
        <p:spPr>
          <a:xfrm>
            <a:off x="-169675" y="3626425"/>
            <a:ext cx="7980300" cy="786000"/>
          </a:xfrm>
          <a:prstGeom prst="homePlate">
            <a:avLst>
              <a:gd fmla="val 50000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66"/>
          <p:cNvSpPr txBox="1"/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PROCEDURE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35" name="Google Shape;1435;p66"/>
          <p:cNvSpPr txBox="1"/>
          <p:nvPr/>
        </p:nvSpPr>
        <p:spPr>
          <a:xfrm>
            <a:off x="2276400" y="1875025"/>
            <a:ext cx="2770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127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tried with simple CNN models</a:t>
            </a:r>
            <a:endParaRPr sz="18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36" name="Google Shape;1436;p66"/>
          <p:cNvSpPr txBox="1"/>
          <p:nvPr/>
        </p:nvSpPr>
        <p:spPr>
          <a:xfrm>
            <a:off x="2276400" y="3753925"/>
            <a:ext cx="3256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Finally decided to use </a:t>
            </a:r>
            <a:r>
              <a:rPr b="1" lang="en-GB"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AlexNet</a:t>
            </a:r>
            <a:r>
              <a:rPr lang="en-GB"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</a:t>
            </a:r>
            <a:endParaRPr sz="1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37" name="Google Shape;1437;p66"/>
          <p:cNvSpPr txBox="1"/>
          <p:nvPr/>
        </p:nvSpPr>
        <p:spPr>
          <a:xfrm>
            <a:off x="2276400" y="2860375"/>
            <a:ext cx="3256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We started using ResNet, as the state of the art in networks. (worst performance)</a:t>
            </a:r>
            <a:endParaRPr sz="1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" name="Google Shape;1442;p67"/>
          <p:cNvGrpSpPr/>
          <p:nvPr/>
        </p:nvGrpSpPr>
        <p:grpSpPr>
          <a:xfrm>
            <a:off x="1676113" y="2183075"/>
            <a:ext cx="3057000" cy="1600075"/>
            <a:chOff x="1676113" y="2183075"/>
            <a:chExt cx="3057000" cy="1600075"/>
          </a:xfrm>
        </p:grpSpPr>
        <p:cxnSp>
          <p:nvCxnSpPr>
            <p:cNvPr id="1443" name="Google Shape;1443;p67"/>
            <p:cNvCxnSpPr/>
            <p:nvPr/>
          </p:nvCxnSpPr>
          <p:spPr>
            <a:xfrm>
              <a:off x="3134200" y="3783150"/>
              <a:ext cx="1591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44" name="Google Shape;1444;p67"/>
            <p:cNvCxnSpPr/>
            <p:nvPr/>
          </p:nvCxnSpPr>
          <p:spPr>
            <a:xfrm>
              <a:off x="1676113" y="2183075"/>
              <a:ext cx="3057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45" name="Google Shape;1445;p67"/>
            <p:cNvCxnSpPr/>
            <p:nvPr/>
          </p:nvCxnSpPr>
          <p:spPr>
            <a:xfrm>
              <a:off x="2681400" y="2986650"/>
              <a:ext cx="20376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1446" name="Google Shape;1446;p67"/>
          <p:cNvSpPr txBox="1"/>
          <p:nvPr>
            <p:ph type="title"/>
          </p:nvPr>
        </p:nvSpPr>
        <p:spPr>
          <a:xfrm>
            <a:off x="1463850" y="766850"/>
            <a:ext cx="6216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ALEXNET</a:t>
            </a:r>
            <a:endParaRPr sz="3000">
              <a:solidFill>
                <a:srgbClr val="FFFFFF"/>
              </a:solidFill>
            </a:endParaRPr>
          </a:p>
        </p:txBody>
      </p:sp>
      <p:grpSp>
        <p:nvGrpSpPr>
          <p:cNvPr id="1447" name="Google Shape;1447;p67"/>
          <p:cNvGrpSpPr/>
          <p:nvPr/>
        </p:nvGrpSpPr>
        <p:grpSpPr>
          <a:xfrm>
            <a:off x="-18" y="2014326"/>
            <a:ext cx="3233155" cy="3129085"/>
            <a:chOff x="-18" y="2014326"/>
            <a:chExt cx="3233155" cy="3129085"/>
          </a:xfrm>
        </p:grpSpPr>
        <p:sp>
          <p:nvSpPr>
            <p:cNvPr id="1448" name="Google Shape;1448;p67"/>
            <p:cNvSpPr/>
            <p:nvPr/>
          </p:nvSpPr>
          <p:spPr>
            <a:xfrm>
              <a:off x="2070427" y="5062487"/>
              <a:ext cx="178170" cy="80925"/>
            </a:xfrm>
            <a:custGeom>
              <a:rect b="b" l="l" r="r" t="t"/>
              <a:pathLst>
                <a:path extrusionOk="0" h="5395" w="11878">
                  <a:moveTo>
                    <a:pt x="4021" y="0"/>
                  </a:moveTo>
                  <a:cubicBezTo>
                    <a:pt x="2747" y="1849"/>
                    <a:pt x="1402" y="3645"/>
                    <a:pt x="1" y="5395"/>
                  </a:cubicBezTo>
                  <a:lnTo>
                    <a:pt x="11877" y="5395"/>
                  </a:lnTo>
                  <a:lnTo>
                    <a:pt x="4021" y="0"/>
                  </a:lnTo>
                  <a:close/>
                </a:path>
              </a:pathLst>
            </a:custGeom>
            <a:gradFill>
              <a:gsLst>
                <a:gs pos="0">
                  <a:srgbClr val="DE4223"/>
                </a:gs>
                <a:gs pos="100000">
                  <a:srgbClr val="B6404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67"/>
            <p:cNvSpPr/>
            <p:nvPr/>
          </p:nvSpPr>
          <p:spPr>
            <a:xfrm>
              <a:off x="2131207" y="4374707"/>
              <a:ext cx="1095075" cy="768705"/>
            </a:xfrm>
            <a:custGeom>
              <a:rect b="b" l="l" r="r" t="t"/>
              <a:pathLst>
                <a:path extrusionOk="0" h="51247" w="73005">
                  <a:moveTo>
                    <a:pt x="16204" y="1"/>
                  </a:moveTo>
                  <a:cubicBezTo>
                    <a:pt x="14891" y="16924"/>
                    <a:pt x="9093" y="32584"/>
                    <a:pt x="1" y="45806"/>
                  </a:cubicBezTo>
                  <a:lnTo>
                    <a:pt x="7925" y="51247"/>
                  </a:lnTo>
                  <a:lnTo>
                    <a:pt x="61648" y="51247"/>
                  </a:lnTo>
                  <a:cubicBezTo>
                    <a:pt x="67798" y="36676"/>
                    <a:pt x="71730" y="20937"/>
                    <a:pt x="73004" y="4451"/>
                  </a:cubicBezTo>
                  <a:lnTo>
                    <a:pt x="16204" y="1"/>
                  </a:lnTo>
                  <a:close/>
                </a:path>
              </a:pathLst>
            </a:custGeom>
            <a:gradFill>
              <a:gsLst>
                <a:gs pos="0">
                  <a:srgbClr val="DE4223"/>
                </a:gs>
                <a:gs pos="100000">
                  <a:srgbClr val="B6404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67"/>
            <p:cNvSpPr/>
            <p:nvPr/>
          </p:nvSpPr>
          <p:spPr>
            <a:xfrm>
              <a:off x="2241457" y="3296051"/>
              <a:ext cx="991680" cy="1151640"/>
            </a:xfrm>
            <a:custGeom>
              <a:rect b="b" l="l" r="r" t="t"/>
              <a:pathLst>
                <a:path extrusionOk="0" h="76776" w="66112">
                  <a:moveTo>
                    <a:pt x="51427" y="0"/>
                  </a:moveTo>
                  <a:lnTo>
                    <a:pt x="0" y="24553"/>
                  </a:lnTo>
                  <a:cubicBezTo>
                    <a:pt x="5855" y="36807"/>
                    <a:pt x="9138" y="50526"/>
                    <a:pt x="9138" y="65016"/>
                  </a:cubicBezTo>
                  <a:cubicBezTo>
                    <a:pt x="9138" y="67478"/>
                    <a:pt x="9042" y="69913"/>
                    <a:pt x="8858" y="72326"/>
                  </a:cubicBezTo>
                  <a:lnTo>
                    <a:pt x="65661" y="76776"/>
                  </a:lnTo>
                  <a:cubicBezTo>
                    <a:pt x="65959" y="72897"/>
                    <a:pt x="66111" y="68973"/>
                    <a:pt x="66111" y="65016"/>
                  </a:cubicBezTo>
                  <a:cubicBezTo>
                    <a:pt x="66111" y="41736"/>
                    <a:pt x="60838" y="19689"/>
                    <a:pt x="51427" y="0"/>
                  </a:cubicBezTo>
                  <a:close/>
                </a:path>
              </a:pathLst>
            </a:custGeom>
            <a:gradFill>
              <a:gsLst>
                <a:gs pos="0">
                  <a:srgbClr val="DE4223"/>
                </a:gs>
                <a:gs pos="100000">
                  <a:srgbClr val="B6404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7"/>
            <p:cNvSpPr/>
            <p:nvPr/>
          </p:nvSpPr>
          <p:spPr>
            <a:xfrm>
              <a:off x="1774472" y="2412216"/>
              <a:ext cx="1245105" cy="1258425"/>
            </a:xfrm>
            <a:custGeom>
              <a:rect b="b" l="l" r="r" t="t"/>
              <a:pathLst>
                <a:path extrusionOk="0" h="83895" w="83007">
                  <a:moveTo>
                    <a:pt x="32254" y="1"/>
                  </a:moveTo>
                  <a:lnTo>
                    <a:pt x="0" y="46971"/>
                  </a:lnTo>
                  <a:cubicBezTo>
                    <a:pt x="13496" y="56261"/>
                    <a:pt x="24447" y="68990"/>
                    <a:pt x="31579" y="83895"/>
                  </a:cubicBezTo>
                  <a:lnTo>
                    <a:pt x="83006" y="59342"/>
                  </a:lnTo>
                  <a:cubicBezTo>
                    <a:pt x="71544" y="35388"/>
                    <a:pt x="53946" y="14933"/>
                    <a:pt x="32254" y="1"/>
                  </a:cubicBezTo>
                  <a:close/>
                </a:path>
              </a:pathLst>
            </a:custGeom>
            <a:gradFill>
              <a:gsLst>
                <a:gs pos="0">
                  <a:srgbClr val="DE4223"/>
                </a:gs>
                <a:gs pos="100000">
                  <a:srgbClr val="B6404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7"/>
            <p:cNvSpPr/>
            <p:nvPr/>
          </p:nvSpPr>
          <p:spPr>
            <a:xfrm>
              <a:off x="1093752" y="2021181"/>
              <a:ext cx="1170915" cy="1095075"/>
            </a:xfrm>
            <a:custGeom>
              <a:rect b="b" l="l" r="r" t="t"/>
              <a:pathLst>
                <a:path extrusionOk="0" h="73005" w="78061">
                  <a:moveTo>
                    <a:pt x="4450" y="1"/>
                  </a:moveTo>
                  <a:lnTo>
                    <a:pt x="0" y="56804"/>
                  </a:lnTo>
                  <a:cubicBezTo>
                    <a:pt x="16924" y="58118"/>
                    <a:pt x="32585" y="63916"/>
                    <a:pt x="45803" y="73004"/>
                  </a:cubicBezTo>
                  <a:lnTo>
                    <a:pt x="78060" y="26038"/>
                  </a:lnTo>
                  <a:cubicBezTo>
                    <a:pt x="56815" y="11428"/>
                    <a:pt x="31644" y="2109"/>
                    <a:pt x="4450" y="1"/>
                  </a:cubicBezTo>
                  <a:close/>
                </a:path>
              </a:pathLst>
            </a:custGeom>
            <a:gradFill>
              <a:gsLst>
                <a:gs pos="0">
                  <a:srgbClr val="DE4223"/>
                </a:gs>
                <a:gs pos="100000">
                  <a:srgbClr val="B6404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7"/>
            <p:cNvSpPr/>
            <p:nvPr/>
          </p:nvSpPr>
          <p:spPr>
            <a:xfrm>
              <a:off x="22187" y="2014326"/>
              <a:ext cx="1151640" cy="991695"/>
            </a:xfrm>
            <a:custGeom>
              <a:rect b="b" l="l" r="r" t="t"/>
              <a:pathLst>
                <a:path extrusionOk="0" h="66113" w="76776">
                  <a:moveTo>
                    <a:pt x="65014" y="1"/>
                  </a:moveTo>
                  <a:cubicBezTo>
                    <a:pt x="41736" y="1"/>
                    <a:pt x="19687" y="5274"/>
                    <a:pt x="0" y="14689"/>
                  </a:cubicBezTo>
                  <a:lnTo>
                    <a:pt x="24550" y="66112"/>
                  </a:lnTo>
                  <a:cubicBezTo>
                    <a:pt x="36806" y="60257"/>
                    <a:pt x="50526" y="56974"/>
                    <a:pt x="65014" y="56974"/>
                  </a:cubicBezTo>
                  <a:cubicBezTo>
                    <a:pt x="67474" y="56974"/>
                    <a:pt x="69912" y="57070"/>
                    <a:pt x="72325" y="57255"/>
                  </a:cubicBezTo>
                  <a:lnTo>
                    <a:pt x="76775" y="455"/>
                  </a:lnTo>
                  <a:cubicBezTo>
                    <a:pt x="72892" y="153"/>
                    <a:pt x="68971" y="1"/>
                    <a:pt x="65014" y="1"/>
                  </a:cubicBezTo>
                  <a:close/>
                </a:path>
              </a:pathLst>
            </a:custGeom>
            <a:gradFill>
              <a:gsLst>
                <a:gs pos="0">
                  <a:srgbClr val="DE4223"/>
                </a:gs>
                <a:gs pos="100000">
                  <a:srgbClr val="B6404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234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7"/>
            <p:cNvSpPr/>
            <p:nvPr/>
          </p:nvSpPr>
          <p:spPr>
            <a:xfrm>
              <a:off x="-18" y="2235021"/>
              <a:ext cx="396780" cy="1054755"/>
            </a:xfrm>
            <a:custGeom>
              <a:rect b="b" l="l" r="r" t="t"/>
              <a:pathLst>
                <a:path extrusionOk="0" h="70317" w="26452">
                  <a:moveTo>
                    <a:pt x="1898" y="0"/>
                  </a:moveTo>
                  <a:cubicBezTo>
                    <a:pt x="1263" y="305"/>
                    <a:pt x="632" y="614"/>
                    <a:pt x="0" y="930"/>
                  </a:cubicBezTo>
                  <a:lnTo>
                    <a:pt x="0" y="70316"/>
                  </a:lnTo>
                  <a:cubicBezTo>
                    <a:pt x="7612" y="62584"/>
                    <a:pt x="16551" y="56165"/>
                    <a:pt x="26451" y="51424"/>
                  </a:cubicBezTo>
                  <a:lnTo>
                    <a:pt x="1898" y="0"/>
                  </a:lnTo>
                  <a:close/>
                </a:path>
              </a:pathLst>
            </a:custGeom>
            <a:gradFill>
              <a:gsLst>
                <a:gs pos="0">
                  <a:srgbClr val="DE4223"/>
                </a:gs>
                <a:gs pos="100000">
                  <a:srgbClr val="B6404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162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5" name="Google Shape;1455;p67"/>
          <p:cNvSpPr txBox="1"/>
          <p:nvPr/>
        </p:nvSpPr>
        <p:spPr>
          <a:xfrm>
            <a:off x="4945375" y="1991275"/>
            <a:ext cx="28158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We reduced the size of the network, removing intermediate layers.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56" name="Google Shape;1456;p67"/>
          <p:cNvSpPr txBox="1"/>
          <p:nvPr/>
        </p:nvSpPr>
        <p:spPr>
          <a:xfrm>
            <a:off x="4945375" y="2787995"/>
            <a:ext cx="28158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We used LeakyRelu instead of RELU for the first model and ELU for the second.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57" name="Google Shape;1457;p67"/>
          <p:cNvSpPr txBox="1"/>
          <p:nvPr/>
        </p:nvSpPr>
        <p:spPr>
          <a:xfrm>
            <a:off x="4945375" y="1814156"/>
            <a:ext cx="171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Size Reduction</a:t>
            </a:r>
            <a:endParaRPr sz="12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8" name="Google Shape;1458;p67"/>
          <p:cNvSpPr txBox="1"/>
          <p:nvPr/>
        </p:nvSpPr>
        <p:spPr>
          <a:xfrm>
            <a:off x="4945375" y="2616350"/>
            <a:ext cx="255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Different activation function</a:t>
            </a:r>
            <a:endParaRPr sz="12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9" name="Google Shape;1459;p67"/>
          <p:cNvSpPr txBox="1"/>
          <p:nvPr/>
        </p:nvSpPr>
        <p:spPr>
          <a:xfrm>
            <a:off x="4945375" y="3590178"/>
            <a:ext cx="28158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We used the data augmentation capabilities with Keras.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60" name="Google Shape;1460;p67"/>
          <p:cNvSpPr txBox="1"/>
          <p:nvPr/>
        </p:nvSpPr>
        <p:spPr>
          <a:xfrm>
            <a:off x="4945375" y="3418550"/>
            <a:ext cx="171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Data augmentation</a:t>
            </a:r>
            <a:endParaRPr sz="12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461" name="Google Shape;1461;p67"/>
          <p:cNvGrpSpPr/>
          <p:nvPr/>
        </p:nvGrpSpPr>
        <p:grpSpPr>
          <a:xfrm>
            <a:off x="2127796" y="2840878"/>
            <a:ext cx="462233" cy="462730"/>
            <a:chOff x="3539102" y="2427549"/>
            <a:chExt cx="355099" cy="355481"/>
          </a:xfrm>
        </p:grpSpPr>
        <p:sp>
          <p:nvSpPr>
            <p:cNvPr id="1462" name="Google Shape;1462;p67"/>
            <p:cNvSpPr/>
            <p:nvPr/>
          </p:nvSpPr>
          <p:spPr>
            <a:xfrm>
              <a:off x="3539102" y="2561320"/>
              <a:ext cx="355099" cy="221710"/>
            </a:xfrm>
            <a:custGeom>
              <a:rect b="b" l="l" r="r" t="t"/>
              <a:pathLst>
                <a:path extrusionOk="0" h="6966" w="11157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7"/>
            <p:cNvSpPr/>
            <p:nvPr/>
          </p:nvSpPr>
          <p:spPr>
            <a:xfrm>
              <a:off x="3544417" y="2427549"/>
              <a:ext cx="339568" cy="205415"/>
            </a:xfrm>
            <a:custGeom>
              <a:rect b="b" l="l" r="r" t="t"/>
              <a:pathLst>
                <a:path extrusionOk="0" h="6454" w="10669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4" name="Google Shape;1464;p67"/>
          <p:cNvSpPr/>
          <p:nvPr/>
        </p:nvSpPr>
        <p:spPr>
          <a:xfrm>
            <a:off x="2559675" y="3754850"/>
            <a:ext cx="412420" cy="402435"/>
          </a:xfrm>
          <a:custGeom>
            <a:rect b="b" l="l" r="r" t="t"/>
            <a:pathLst>
              <a:path extrusionOk="0" h="10491" w="10752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5" name="Google Shape;1465;p67"/>
          <p:cNvGrpSpPr/>
          <p:nvPr/>
        </p:nvGrpSpPr>
        <p:grpSpPr>
          <a:xfrm>
            <a:off x="1392034" y="2299645"/>
            <a:ext cx="485836" cy="488361"/>
            <a:chOff x="6069423" y="2891892"/>
            <a:chExt cx="362321" cy="364231"/>
          </a:xfrm>
        </p:grpSpPr>
        <p:sp>
          <p:nvSpPr>
            <p:cNvPr id="1466" name="Google Shape;1466;p67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67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67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67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67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67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68"/>
          <p:cNvSpPr/>
          <p:nvPr/>
        </p:nvSpPr>
        <p:spPr>
          <a:xfrm flipH="1">
            <a:off x="5484900" y="3658500"/>
            <a:ext cx="3006875" cy="5386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77" name="Google Shape;1477;p68"/>
          <p:cNvGrpSpPr/>
          <p:nvPr/>
        </p:nvGrpSpPr>
        <p:grpSpPr>
          <a:xfrm>
            <a:off x="2660852" y="1617399"/>
            <a:ext cx="1056241" cy="335321"/>
            <a:chOff x="4200775" y="1645475"/>
            <a:chExt cx="972150" cy="308625"/>
          </a:xfrm>
        </p:grpSpPr>
        <p:sp>
          <p:nvSpPr>
            <p:cNvPr id="1478" name="Google Shape;1478;p68"/>
            <p:cNvSpPr/>
            <p:nvPr/>
          </p:nvSpPr>
          <p:spPr>
            <a:xfrm>
              <a:off x="4200775" y="1645475"/>
              <a:ext cx="205300" cy="308625"/>
            </a:xfrm>
            <a:custGeom>
              <a:rect b="b" l="l" r="r" t="t"/>
              <a:pathLst>
                <a:path extrusionOk="0" h="12345" w="8212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6"/>
                  </a:cubicBezTo>
                  <a:cubicBezTo>
                    <a:pt x="477" y="12211"/>
                    <a:pt x="760" y="12344"/>
                    <a:pt x="1044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3" y="7669"/>
                  </a:lnTo>
                  <a:cubicBezTo>
                    <a:pt x="8029" y="7512"/>
                    <a:pt x="8170" y="7267"/>
                    <a:pt x="8187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7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4456475" y="1645475"/>
              <a:ext cx="205225" cy="308625"/>
            </a:xfrm>
            <a:custGeom>
              <a:rect b="b" l="l" r="r" t="t"/>
              <a:pathLst>
                <a:path extrusionOk="0" h="12345" w="8209">
                  <a:moveTo>
                    <a:pt x="1266" y="0"/>
                  </a:moveTo>
                  <a:cubicBezTo>
                    <a:pt x="1031" y="0"/>
                    <a:pt x="795" y="90"/>
                    <a:pt x="617" y="270"/>
                  </a:cubicBezTo>
                  <a:cubicBezTo>
                    <a:pt x="260" y="628"/>
                    <a:pt x="260" y="1209"/>
                    <a:pt x="617" y="1566"/>
                  </a:cubicBezTo>
                  <a:lnTo>
                    <a:pt x="5862" y="6811"/>
                  </a:lnTo>
                  <a:lnTo>
                    <a:pt x="502" y="10684"/>
                  </a:lnTo>
                  <a:cubicBezTo>
                    <a:pt x="91" y="10982"/>
                    <a:pt x="1" y="11553"/>
                    <a:pt x="298" y="11966"/>
                  </a:cubicBezTo>
                  <a:cubicBezTo>
                    <a:pt x="477" y="12211"/>
                    <a:pt x="757" y="12344"/>
                    <a:pt x="1040" y="12344"/>
                  </a:cubicBezTo>
                  <a:cubicBezTo>
                    <a:pt x="1226" y="12344"/>
                    <a:pt x="1415" y="12288"/>
                    <a:pt x="1576" y="12172"/>
                  </a:cubicBezTo>
                  <a:lnTo>
                    <a:pt x="7809" y="7669"/>
                  </a:lnTo>
                  <a:cubicBezTo>
                    <a:pt x="8026" y="7512"/>
                    <a:pt x="8167" y="7267"/>
                    <a:pt x="8188" y="7000"/>
                  </a:cubicBezTo>
                  <a:cubicBezTo>
                    <a:pt x="8209" y="6730"/>
                    <a:pt x="8110" y="6468"/>
                    <a:pt x="7921" y="6276"/>
                  </a:cubicBezTo>
                  <a:lnTo>
                    <a:pt x="1913" y="270"/>
                  </a:lnTo>
                  <a:cubicBezTo>
                    <a:pt x="1736" y="90"/>
                    <a:pt x="1501" y="0"/>
                    <a:pt x="1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4712000" y="1645475"/>
              <a:ext cx="205300" cy="308625"/>
            </a:xfrm>
            <a:custGeom>
              <a:rect b="b" l="l" r="r" t="t"/>
              <a:pathLst>
                <a:path extrusionOk="0" h="12345" w="8212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6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302" y="11966"/>
                  </a:cubicBezTo>
                  <a:cubicBezTo>
                    <a:pt x="477" y="12211"/>
                    <a:pt x="761" y="12344"/>
                    <a:pt x="1044" y="12344"/>
                  </a:cubicBezTo>
                  <a:cubicBezTo>
                    <a:pt x="1230" y="12344"/>
                    <a:pt x="1416" y="12288"/>
                    <a:pt x="1580" y="12172"/>
                  </a:cubicBezTo>
                  <a:lnTo>
                    <a:pt x="7813" y="7669"/>
                  </a:lnTo>
                  <a:cubicBezTo>
                    <a:pt x="8030" y="7512"/>
                    <a:pt x="8170" y="7267"/>
                    <a:pt x="8187" y="7000"/>
                  </a:cubicBezTo>
                  <a:cubicBezTo>
                    <a:pt x="8212" y="6730"/>
                    <a:pt x="8114" y="6468"/>
                    <a:pt x="7925" y="6276"/>
                  </a:cubicBezTo>
                  <a:lnTo>
                    <a:pt x="1916" y="270"/>
                  </a:lnTo>
                  <a:cubicBezTo>
                    <a:pt x="1738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4967625" y="1645475"/>
              <a:ext cx="205300" cy="308625"/>
            </a:xfrm>
            <a:custGeom>
              <a:rect b="b" l="l" r="r" t="t"/>
              <a:pathLst>
                <a:path extrusionOk="0" h="12345" w="8212">
                  <a:moveTo>
                    <a:pt x="1269" y="0"/>
                  </a:moveTo>
                  <a:cubicBezTo>
                    <a:pt x="1034" y="0"/>
                    <a:pt x="799" y="90"/>
                    <a:pt x="620" y="270"/>
                  </a:cubicBezTo>
                  <a:cubicBezTo>
                    <a:pt x="263" y="628"/>
                    <a:pt x="263" y="1209"/>
                    <a:pt x="620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2"/>
                  </a:cubicBezTo>
                  <a:cubicBezTo>
                    <a:pt x="477" y="12211"/>
                    <a:pt x="757" y="12344"/>
                    <a:pt x="1041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2" y="7669"/>
                  </a:lnTo>
                  <a:cubicBezTo>
                    <a:pt x="8029" y="7512"/>
                    <a:pt x="8170" y="7267"/>
                    <a:pt x="8191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9" y="90"/>
                    <a:pt x="1504" y="0"/>
                    <a:pt x="1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2" name="Google Shape;1482;p68"/>
          <p:cNvSpPr txBox="1"/>
          <p:nvPr>
            <p:ph type="title"/>
          </p:nvPr>
        </p:nvSpPr>
        <p:spPr>
          <a:xfrm>
            <a:off x="4890726" y="1453613"/>
            <a:ext cx="3369900" cy="22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01. German traffic </a:t>
            </a:r>
            <a:r>
              <a:rPr lang="en-GB">
                <a:solidFill>
                  <a:srgbClr val="FFAD2C"/>
                </a:solidFill>
              </a:rPr>
              <a:t>DATASET</a:t>
            </a:r>
            <a:endParaRPr>
              <a:solidFill>
                <a:srgbClr val="FFAD2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69"/>
          <p:cNvSpPr txBox="1"/>
          <p:nvPr>
            <p:ph idx="6" type="title"/>
          </p:nvPr>
        </p:nvSpPr>
        <p:spPr>
          <a:xfrm>
            <a:off x="1463850" y="403100"/>
            <a:ext cx="6216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SELECTED </a:t>
            </a:r>
            <a:r>
              <a:rPr lang="en-GB" sz="2400">
                <a:solidFill>
                  <a:srgbClr val="FFAD2C"/>
                </a:solidFill>
              </a:rPr>
              <a:t>ARCHITECTURE</a:t>
            </a:r>
            <a:endParaRPr sz="2400"/>
          </a:p>
        </p:txBody>
      </p:sp>
      <p:sp>
        <p:nvSpPr>
          <p:cNvPr id="1488" name="Google Shape;1488;p69"/>
          <p:cNvSpPr/>
          <p:nvPr/>
        </p:nvSpPr>
        <p:spPr>
          <a:xfrm>
            <a:off x="-1073918" y="3238312"/>
            <a:ext cx="2929" cy="64"/>
          </a:xfrm>
          <a:custGeom>
            <a:rect b="b" l="l" r="r" t="t"/>
            <a:pathLst>
              <a:path extrusionOk="0" h="1" w="46">
                <a:moveTo>
                  <a:pt x="45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857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69"/>
          <p:cNvSpPr/>
          <p:nvPr/>
        </p:nvSpPr>
        <p:spPr>
          <a:xfrm>
            <a:off x="-212658" y="3238312"/>
            <a:ext cx="2929" cy="64"/>
          </a:xfrm>
          <a:custGeom>
            <a:rect b="b" l="l" r="r" t="t"/>
            <a:pathLst>
              <a:path extrusionOk="0" h="1" w="46">
                <a:moveTo>
                  <a:pt x="45" y="1"/>
                </a:moveTo>
                <a:lnTo>
                  <a:pt x="45" y="1"/>
                </a:lnTo>
                <a:lnTo>
                  <a:pt x="1" y="1"/>
                </a:lnTo>
                <a:close/>
              </a:path>
            </a:pathLst>
          </a:custGeom>
          <a:solidFill>
            <a:srgbClr val="D87B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69"/>
          <p:cNvSpPr/>
          <p:nvPr/>
        </p:nvSpPr>
        <p:spPr>
          <a:xfrm>
            <a:off x="1466113" y="1808425"/>
            <a:ext cx="538500" cy="1731600"/>
          </a:xfrm>
          <a:prstGeom prst="cube">
            <a:avLst>
              <a:gd fmla="val 817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69"/>
          <p:cNvSpPr/>
          <p:nvPr/>
        </p:nvSpPr>
        <p:spPr>
          <a:xfrm>
            <a:off x="2698700" y="1808425"/>
            <a:ext cx="538500" cy="1731600"/>
          </a:xfrm>
          <a:prstGeom prst="cube">
            <a:avLst>
              <a:gd fmla="val 817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69"/>
          <p:cNvSpPr/>
          <p:nvPr/>
        </p:nvSpPr>
        <p:spPr>
          <a:xfrm>
            <a:off x="3778950" y="1808425"/>
            <a:ext cx="538500" cy="1731600"/>
          </a:xfrm>
          <a:prstGeom prst="cube">
            <a:avLst>
              <a:gd fmla="val 817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69"/>
          <p:cNvSpPr/>
          <p:nvPr/>
        </p:nvSpPr>
        <p:spPr>
          <a:xfrm>
            <a:off x="4744600" y="1808425"/>
            <a:ext cx="538500" cy="1731600"/>
          </a:xfrm>
          <a:prstGeom prst="cube">
            <a:avLst>
              <a:gd fmla="val 817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4" name="Google Shape;1494;p69"/>
          <p:cNvCxnSpPr>
            <a:stCxn id="1490" idx="3"/>
            <a:endCxn id="1491" idx="2"/>
          </p:cNvCxnSpPr>
          <p:nvPr/>
        </p:nvCxnSpPr>
        <p:spPr>
          <a:xfrm flipH="1" rot="10800000">
            <a:off x="1515350" y="2894125"/>
            <a:ext cx="11832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69"/>
          <p:cNvCxnSpPr>
            <a:stCxn id="1490" idx="1"/>
            <a:endCxn id="1491" idx="2"/>
          </p:cNvCxnSpPr>
          <p:nvPr/>
        </p:nvCxnSpPr>
        <p:spPr>
          <a:xfrm>
            <a:off x="1515350" y="2248450"/>
            <a:ext cx="11832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69"/>
          <p:cNvCxnSpPr>
            <a:stCxn id="1490" idx="0"/>
            <a:endCxn id="1491" idx="2"/>
          </p:cNvCxnSpPr>
          <p:nvPr/>
        </p:nvCxnSpPr>
        <p:spPr>
          <a:xfrm>
            <a:off x="1955375" y="1808425"/>
            <a:ext cx="743400" cy="10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69"/>
          <p:cNvCxnSpPr>
            <a:stCxn id="1490" idx="3"/>
            <a:endCxn id="1490" idx="3"/>
          </p:cNvCxnSpPr>
          <p:nvPr/>
        </p:nvCxnSpPr>
        <p:spPr>
          <a:xfrm>
            <a:off x="1515350" y="35400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69"/>
          <p:cNvCxnSpPr>
            <a:stCxn id="1490" idx="3"/>
            <a:endCxn id="1491" idx="3"/>
          </p:cNvCxnSpPr>
          <p:nvPr/>
        </p:nvCxnSpPr>
        <p:spPr>
          <a:xfrm>
            <a:off x="1515350" y="3540025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69"/>
          <p:cNvCxnSpPr>
            <a:stCxn id="1490" idx="1"/>
            <a:endCxn id="1491" idx="1"/>
          </p:cNvCxnSpPr>
          <p:nvPr/>
        </p:nvCxnSpPr>
        <p:spPr>
          <a:xfrm>
            <a:off x="1515350" y="22484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69"/>
          <p:cNvCxnSpPr>
            <a:stCxn id="1490" idx="0"/>
            <a:endCxn id="1491" idx="0"/>
          </p:cNvCxnSpPr>
          <p:nvPr/>
        </p:nvCxnSpPr>
        <p:spPr>
          <a:xfrm>
            <a:off x="1955375" y="1808425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69"/>
          <p:cNvCxnSpPr>
            <a:stCxn id="1491" idx="0"/>
            <a:endCxn id="1492" idx="0"/>
          </p:cNvCxnSpPr>
          <p:nvPr/>
        </p:nvCxnSpPr>
        <p:spPr>
          <a:xfrm>
            <a:off x="3187962" y="1808425"/>
            <a:ext cx="10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69"/>
          <p:cNvCxnSpPr>
            <a:stCxn id="1491" idx="1"/>
            <a:endCxn id="1492" idx="1"/>
          </p:cNvCxnSpPr>
          <p:nvPr/>
        </p:nvCxnSpPr>
        <p:spPr>
          <a:xfrm>
            <a:off x="2747938" y="2248450"/>
            <a:ext cx="10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69"/>
          <p:cNvCxnSpPr>
            <a:stCxn id="1491" idx="3"/>
            <a:endCxn id="1492" idx="3"/>
          </p:cNvCxnSpPr>
          <p:nvPr/>
        </p:nvCxnSpPr>
        <p:spPr>
          <a:xfrm>
            <a:off x="2747938" y="3540025"/>
            <a:ext cx="10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69"/>
          <p:cNvCxnSpPr>
            <a:stCxn id="1491" idx="1"/>
            <a:endCxn id="1492" idx="2"/>
          </p:cNvCxnSpPr>
          <p:nvPr/>
        </p:nvCxnSpPr>
        <p:spPr>
          <a:xfrm>
            <a:off x="2747938" y="2248450"/>
            <a:ext cx="10311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69"/>
          <p:cNvCxnSpPr>
            <a:stCxn id="1491" idx="3"/>
            <a:endCxn id="1492" idx="2"/>
          </p:cNvCxnSpPr>
          <p:nvPr/>
        </p:nvCxnSpPr>
        <p:spPr>
          <a:xfrm flipH="1" rot="10800000">
            <a:off x="2747938" y="2894125"/>
            <a:ext cx="10311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69"/>
          <p:cNvCxnSpPr>
            <a:stCxn id="1491" idx="4"/>
            <a:endCxn id="1492" idx="2"/>
          </p:cNvCxnSpPr>
          <p:nvPr/>
        </p:nvCxnSpPr>
        <p:spPr>
          <a:xfrm>
            <a:off x="2797175" y="2894237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69"/>
          <p:cNvCxnSpPr>
            <a:stCxn id="1490" idx="4"/>
            <a:endCxn id="1491" idx="4"/>
          </p:cNvCxnSpPr>
          <p:nvPr/>
        </p:nvCxnSpPr>
        <p:spPr>
          <a:xfrm>
            <a:off x="1564588" y="2894237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69"/>
          <p:cNvCxnSpPr>
            <a:stCxn id="1491" idx="0"/>
            <a:endCxn id="1492" idx="2"/>
          </p:cNvCxnSpPr>
          <p:nvPr/>
        </p:nvCxnSpPr>
        <p:spPr>
          <a:xfrm>
            <a:off x="3187962" y="1808425"/>
            <a:ext cx="591000" cy="10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69"/>
          <p:cNvSpPr txBox="1"/>
          <p:nvPr/>
        </p:nvSpPr>
        <p:spPr>
          <a:xfrm>
            <a:off x="1024500" y="3609200"/>
            <a:ext cx="1105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Conv 2D</a:t>
            </a:r>
            <a:endParaRPr b="1" sz="12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512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Kernel: 11x11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LeakyRELU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MaxPooling 3x3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10" name="Google Shape;1510;p69"/>
          <p:cNvSpPr/>
          <p:nvPr/>
        </p:nvSpPr>
        <p:spPr>
          <a:xfrm>
            <a:off x="5759438" y="1808425"/>
            <a:ext cx="538500" cy="1731600"/>
          </a:xfrm>
          <a:prstGeom prst="cube">
            <a:avLst>
              <a:gd fmla="val 49396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69"/>
          <p:cNvSpPr/>
          <p:nvPr/>
        </p:nvSpPr>
        <p:spPr>
          <a:xfrm>
            <a:off x="6856675" y="1808425"/>
            <a:ext cx="538500" cy="1731600"/>
          </a:xfrm>
          <a:prstGeom prst="cube">
            <a:avLst>
              <a:gd fmla="val 49396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69"/>
          <p:cNvSpPr txBox="1"/>
          <p:nvPr/>
        </p:nvSpPr>
        <p:spPr>
          <a:xfrm>
            <a:off x="2169800" y="3612650"/>
            <a:ext cx="1105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Conv 2D</a:t>
            </a:r>
            <a:endParaRPr b="1" sz="12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256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Kernel: 5x5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LeakyRELU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MaxPooling 3x3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13" name="Google Shape;1513;p69"/>
          <p:cNvSpPr txBox="1"/>
          <p:nvPr/>
        </p:nvSpPr>
        <p:spPr>
          <a:xfrm>
            <a:off x="3264150" y="3645900"/>
            <a:ext cx="1105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Conv 2D</a:t>
            </a:r>
            <a:endParaRPr b="1" sz="12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256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Kernel: 3x3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LeakyRELU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14" name="Google Shape;1514;p69"/>
          <p:cNvSpPr/>
          <p:nvPr/>
        </p:nvSpPr>
        <p:spPr>
          <a:xfrm>
            <a:off x="2649450" y="1808425"/>
            <a:ext cx="538500" cy="1731600"/>
          </a:xfrm>
          <a:prstGeom prst="cube">
            <a:avLst>
              <a:gd fmla="val 817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69"/>
          <p:cNvSpPr txBox="1"/>
          <p:nvPr/>
        </p:nvSpPr>
        <p:spPr>
          <a:xfrm>
            <a:off x="4241250" y="3656625"/>
            <a:ext cx="1105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Conv 2D</a:t>
            </a:r>
            <a:endParaRPr b="1" sz="12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128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Kernel: 3x3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LeakyRELU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MaxPooling 3x3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516" name="Google Shape;1516;p69"/>
          <p:cNvCxnSpPr>
            <a:stCxn id="1492" idx="1"/>
            <a:endCxn id="1493" idx="1"/>
          </p:cNvCxnSpPr>
          <p:nvPr/>
        </p:nvCxnSpPr>
        <p:spPr>
          <a:xfrm>
            <a:off x="3828188" y="2248450"/>
            <a:ext cx="9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69"/>
          <p:cNvCxnSpPr>
            <a:stCxn id="1492" idx="0"/>
            <a:endCxn id="1493" idx="0"/>
          </p:cNvCxnSpPr>
          <p:nvPr/>
        </p:nvCxnSpPr>
        <p:spPr>
          <a:xfrm>
            <a:off x="4268212" y="1808425"/>
            <a:ext cx="9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69"/>
          <p:cNvCxnSpPr>
            <a:stCxn id="1492" idx="3"/>
            <a:endCxn id="1493" idx="3"/>
          </p:cNvCxnSpPr>
          <p:nvPr/>
        </p:nvCxnSpPr>
        <p:spPr>
          <a:xfrm>
            <a:off x="3828188" y="3540025"/>
            <a:ext cx="9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69"/>
          <p:cNvCxnSpPr>
            <a:stCxn id="1492" idx="0"/>
            <a:endCxn id="1493" idx="2"/>
          </p:cNvCxnSpPr>
          <p:nvPr/>
        </p:nvCxnSpPr>
        <p:spPr>
          <a:xfrm>
            <a:off x="4268212" y="1808425"/>
            <a:ext cx="476400" cy="10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69"/>
          <p:cNvCxnSpPr>
            <a:stCxn id="1492" idx="1"/>
            <a:endCxn id="1493" idx="2"/>
          </p:cNvCxnSpPr>
          <p:nvPr/>
        </p:nvCxnSpPr>
        <p:spPr>
          <a:xfrm>
            <a:off x="3828188" y="2248450"/>
            <a:ext cx="9165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69"/>
          <p:cNvCxnSpPr>
            <a:stCxn id="1492" idx="4"/>
            <a:endCxn id="1493" idx="2"/>
          </p:cNvCxnSpPr>
          <p:nvPr/>
        </p:nvCxnSpPr>
        <p:spPr>
          <a:xfrm>
            <a:off x="3877425" y="2894237"/>
            <a:ext cx="8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69"/>
          <p:cNvCxnSpPr>
            <a:stCxn id="1492" idx="3"/>
            <a:endCxn id="1493" idx="2"/>
          </p:cNvCxnSpPr>
          <p:nvPr/>
        </p:nvCxnSpPr>
        <p:spPr>
          <a:xfrm flipH="1" rot="10800000">
            <a:off x="3828188" y="2894125"/>
            <a:ext cx="9165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3" name="Google Shape;1523;p69"/>
          <p:cNvSpPr txBox="1"/>
          <p:nvPr/>
        </p:nvSpPr>
        <p:spPr>
          <a:xfrm>
            <a:off x="5347050" y="3638250"/>
            <a:ext cx="1105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Dense</a:t>
            </a:r>
            <a:endParaRPr b="1" sz="12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1028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LeakyRELU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Dropout 0.5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4" name="Google Shape;1524;p69"/>
          <p:cNvSpPr txBox="1"/>
          <p:nvPr/>
        </p:nvSpPr>
        <p:spPr>
          <a:xfrm>
            <a:off x="6452850" y="3681525"/>
            <a:ext cx="1105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Dense</a:t>
            </a:r>
            <a:endParaRPr b="1" sz="12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1028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LeakyRELU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Dropout 0.5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525" name="Google Shape;1525;p69"/>
          <p:cNvCxnSpPr>
            <a:stCxn id="1493" idx="1"/>
            <a:endCxn id="1510" idx="1"/>
          </p:cNvCxnSpPr>
          <p:nvPr/>
        </p:nvCxnSpPr>
        <p:spPr>
          <a:xfrm flipH="1" rot="10800000">
            <a:off x="4793838" y="2074450"/>
            <a:ext cx="1101900" cy="174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69"/>
          <p:cNvCxnSpPr>
            <a:stCxn id="1493" idx="3"/>
            <a:endCxn id="1510" idx="3"/>
          </p:cNvCxnSpPr>
          <p:nvPr/>
        </p:nvCxnSpPr>
        <p:spPr>
          <a:xfrm>
            <a:off x="4793838" y="3540025"/>
            <a:ext cx="1101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69"/>
          <p:cNvCxnSpPr>
            <a:stCxn id="1493" idx="4"/>
            <a:endCxn id="1510" idx="2"/>
          </p:cNvCxnSpPr>
          <p:nvPr/>
        </p:nvCxnSpPr>
        <p:spPr>
          <a:xfrm flipH="1" rot="10800000">
            <a:off x="4843075" y="2807237"/>
            <a:ext cx="916500" cy="87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69"/>
          <p:cNvCxnSpPr>
            <a:stCxn id="1493" idx="3"/>
            <a:endCxn id="1510" idx="2"/>
          </p:cNvCxnSpPr>
          <p:nvPr/>
        </p:nvCxnSpPr>
        <p:spPr>
          <a:xfrm flipH="1" rot="10800000">
            <a:off x="4793838" y="2807125"/>
            <a:ext cx="965700" cy="73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69"/>
          <p:cNvCxnSpPr>
            <a:stCxn id="1493" idx="1"/>
            <a:endCxn id="1510" idx="2"/>
          </p:cNvCxnSpPr>
          <p:nvPr/>
        </p:nvCxnSpPr>
        <p:spPr>
          <a:xfrm>
            <a:off x="4793838" y="2248450"/>
            <a:ext cx="965700" cy="558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0" name="Google Shape;1530;p69"/>
          <p:cNvCxnSpPr>
            <a:stCxn id="1493" idx="0"/>
            <a:endCxn id="1510" idx="0"/>
          </p:cNvCxnSpPr>
          <p:nvPr/>
        </p:nvCxnSpPr>
        <p:spPr>
          <a:xfrm>
            <a:off x="5233862" y="1808425"/>
            <a:ext cx="927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69"/>
          <p:cNvCxnSpPr>
            <a:stCxn id="1510" idx="0"/>
            <a:endCxn id="1511" idx="0"/>
          </p:cNvCxnSpPr>
          <p:nvPr/>
        </p:nvCxnSpPr>
        <p:spPr>
          <a:xfrm>
            <a:off x="6161686" y="1808425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Google Shape;1532;p69"/>
          <p:cNvCxnSpPr>
            <a:endCxn id="1511" idx="1"/>
          </p:cNvCxnSpPr>
          <p:nvPr/>
        </p:nvCxnSpPr>
        <p:spPr>
          <a:xfrm>
            <a:off x="6029026" y="2074422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69"/>
          <p:cNvCxnSpPr>
            <a:stCxn id="1510" idx="3"/>
            <a:endCxn id="1511" idx="3"/>
          </p:cNvCxnSpPr>
          <p:nvPr/>
        </p:nvCxnSpPr>
        <p:spPr>
          <a:xfrm>
            <a:off x="5895689" y="3540025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4" name="Google Shape;1534;p69"/>
          <p:cNvCxnSpPr>
            <a:stCxn id="1510" idx="3"/>
            <a:endCxn id="1511" idx="2"/>
          </p:cNvCxnSpPr>
          <p:nvPr/>
        </p:nvCxnSpPr>
        <p:spPr>
          <a:xfrm flipH="1" rot="10800000">
            <a:off x="5895689" y="2807125"/>
            <a:ext cx="960900" cy="73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69"/>
          <p:cNvCxnSpPr>
            <a:stCxn id="1510" idx="1"/>
            <a:endCxn id="1511" idx="2"/>
          </p:cNvCxnSpPr>
          <p:nvPr/>
        </p:nvCxnSpPr>
        <p:spPr>
          <a:xfrm>
            <a:off x="5895689" y="2074422"/>
            <a:ext cx="960900" cy="73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69"/>
          <p:cNvCxnSpPr>
            <a:stCxn id="1510" idx="4"/>
            <a:endCxn id="1511" idx="2"/>
          </p:cNvCxnSpPr>
          <p:nvPr/>
        </p:nvCxnSpPr>
        <p:spPr>
          <a:xfrm>
            <a:off x="6031940" y="2807224"/>
            <a:ext cx="824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7" name="Google Shape;1537;p69"/>
          <p:cNvSpPr txBox="1"/>
          <p:nvPr/>
        </p:nvSpPr>
        <p:spPr>
          <a:xfrm>
            <a:off x="3106200" y="760450"/>
            <a:ext cx="2779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Adam optimizer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Epochs: 20 (100 steps / epoch)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70"/>
          <p:cNvSpPr/>
          <p:nvPr/>
        </p:nvSpPr>
        <p:spPr>
          <a:xfrm rot="10800000">
            <a:off x="1566350" y="1586350"/>
            <a:ext cx="2825600" cy="33607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4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70"/>
          <p:cNvSpPr txBox="1"/>
          <p:nvPr>
            <p:ph type="title"/>
          </p:nvPr>
        </p:nvSpPr>
        <p:spPr>
          <a:xfrm>
            <a:off x="1463850" y="442750"/>
            <a:ext cx="6216300" cy="3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RESULTS</a:t>
            </a:r>
            <a:endParaRPr sz="2800"/>
          </a:p>
        </p:txBody>
      </p:sp>
      <p:sp>
        <p:nvSpPr>
          <p:cNvPr id="1544" name="Google Shape;1544;p70"/>
          <p:cNvSpPr/>
          <p:nvPr/>
        </p:nvSpPr>
        <p:spPr>
          <a:xfrm>
            <a:off x="1769500" y="1000250"/>
            <a:ext cx="2395500" cy="699025"/>
          </a:xfrm>
          <a:prstGeom prst="flowChartManualInput">
            <a:avLst/>
          </a:pr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4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0"/>
          <p:cNvSpPr txBox="1"/>
          <p:nvPr/>
        </p:nvSpPr>
        <p:spPr>
          <a:xfrm>
            <a:off x="2137499" y="116422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ACCURACY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546" name="Google Shape;1546;p70"/>
          <p:cNvGrpSpPr/>
          <p:nvPr/>
        </p:nvGrpSpPr>
        <p:grpSpPr>
          <a:xfrm>
            <a:off x="1190529" y="3961741"/>
            <a:ext cx="1587098" cy="38299"/>
            <a:chOff x="834898" y="4444541"/>
            <a:chExt cx="1587098" cy="38299"/>
          </a:xfrm>
        </p:grpSpPr>
        <p:sp>
          <p:nvSpPr>
            <p:cNvPr id="1547" name="Google Shape;1547;p70"/>
            <p:cNvSpPr/>
            <p:nvPr/>
          </p:nvSpPr>
          <p:spPr>
            <a:xfrm>
              <a:off x="834898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0"/>
            <p:cNvSpPr/>
            <p:nvPr/>
          </p:nvSpPr>
          <p:spPr>
            <a:xfrm>
              <a:off x="100699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0"/>
            <p:cNvSpPr/>
            <p:nvPr/>
          </p:nvSpPr>
          <p:spPr>
            <a:xfrm>
              <a:off x="1179093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0"/>
            <p:cNvSpPr/>
            <p:nvPr/>
          </p:nvSpPr>
          <p:spPr>
            <a:xfrm>
              <a:off x="1351190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0"/>
            <p:cNvSpPr/>
            <p:nvPr/>
          </p:nvSpPr>
          <p:spPr>
            <a:xfrm>
              <a:off x="152328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0"/>
            <p:cNvSpPr/>
            <p:nvPr/>
          </p:nvSpPr>
          <p:spPr>
            <a:xfrm>
              <a:off x="1695346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0"/>
            <p:cNvSpPr/>
            <p:nvPr/>
          </p:nvSpPr>
          <p:spPr>
            <a:xfrm>
              <a:off x="1867444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0"/>
            <p:cNvSpPr/>
            <p:nvPr/>
          </p:nvSpPr>
          <p:spPr>
            <a:xfrm>
              <a:off x="2039541" y="4444541"/>
              <a:ext cx="38299" cy="38299"/>
            </a:xfrm>
            <a:custGeom>
              <a:rect b="b" l="l" r="r" t="t"/>
              <a:pathLst>
                <a:path extrusionOk="0" h="989" w="989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0"/>
            <p:cNvSpPr/>
            <p:nvPr/>
          </p:nvSpPr>
          <p:spPr>
            <a:xfrm>
              <a:off x="2211638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0"/>
            <p:cNvSpPr/>
            <p:nvPr/>
          </p:nvSpPr>
          <p:spPr>
            <a:xfrm>
              <a:off x="2383736" y="4444541"/>
              <a:ext cx="38260" cy="38299"/>
            </a:xfrm>
            <a:custGeom>
              <a:rect b="b" l="l" r="r" t="t"/>
              <a:pathLst>
                <a:path extrusionOk="0" h="989" w="988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70"/>
          <p:cNvSpPr/>
          <p:nvPr/>
        </p:nvSpPr>
        <p:spPr>
          <a:xfrm>
            <a:off x="1631347" y="1874276"/>
            <a:ext cx="2671800" cy="190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8" name="Google Shape;155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00" y="1941850"/>
            <a:ext cx="2461000" cy="177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70"/>
          <p:cNvSpPr txBox="1"/>
          <p:nvPr/>
        </p:nvSpPr>
        <p:spPr>
          <a:xfrm>
            <a:off x="2422600" y="3983675"/>
            <a:ext cx="1280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0.9667</a:t>
            </a:r>
            <a:endParaRPr b="1" sz="1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0" name="Google Shape;1560;p70"/>
          <p:cNvSpPr/>
          <p:nvPr/>
        </p:nvSpPr>
        <p:spPr>
          <a:xfrm rot="10800000">
            <a:off x="5218075" y="1586350"/>
            <a:ext cx="2825600" cy="33607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4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70"/>
          <p:cNvSpPr/>
          <p:nvPr/>
        </p:nvSpPr>
        <p:spPr>
          <a:xfrm>
            <a:off x="5421225" y="1000250"/>
            <a:ext cx="2395500" cy="699025"/>
          </a:xfrm>
          <a:prstGeom prst="flowChartManualInput">
            <a:avLst/>
          </a:pr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45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70"/>
          <p:cNvSpPr txBox="1"/>
          <p:nvPr/>
        </p:nvSpPr>
        <p:spPr>
          <a:xfrm>
            <a:off x="5789224" y="116422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LOSS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63" name="Google Shape;1563;p70"/>
          <p:cNvSpPr/>
          <p:nvPr/>
        </p:nvSpPr>
        <p:spPr>
          <a:xfrm>
            <a:off x="5283072" y="1874276"/>
            <a:ext cx="2671800" cy="190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70"/>
          <p:cNvSpPr txBox="1"/>
          <p:nvPr/>
        </p:nvSpPr>
        <p:spPr>
          <a:xfrm>
            <a:off x="6074325" y="3983675"/>
            <a:ext cx="1280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0.1441</a:t>
            </a:r>
            <a:endParaRPr b="1" sz="1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565" name="Google Shape;156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503" y="1874275"/>
            <a:ext cx="2559722" cy="18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71"/>
          <p:cNvSpPr/>
          <p:nvPr/>
        </p:nvSpPr>
        <p:spPr>
          <a:xfrm flipH="1">
            <a:off x="5484900" y="3658500"/>
            <a:ext cx="3006875" cy="5386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71" name="Google Shape;1571;p71"/>
          <p:cNvGrpSpPr/>
          <p:nvPr/>
        </p:nvGrpSpPr>
        <p:grpSpPr>
          <a:xfrm>
            <a:off x="2660852" y="1617399"/>
            <a:ext cx="1056241" cy="335321"/>
            <a:chOff x="4200775" y="1645475"/>
            <a:chExt cx="972150" cy="308625"/>
          </a:xfrm>
        </p:grpSpPr>
        <p:sp>
          <p:nvSpPr>
            <p:cNvPr id="1572" name="Google Shape;1572;p71"/>
            <p:cNvSpPr/>
            <p:nvPr/>
          </p:nvSpPr>
          <p:spPr>
            <a:xfrm>
              <a:off x="4200775" y="1645475"/>
              <a:ext cx="205300" cy="308625"/>
            </a:xfrm>
            <a:custGeom>
              <a:rect b="b" l="l" r="r" t="t"/>
              <a:pathLst>
                <a:path extrusionOk="0" h="12345" w="8212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6"/>
                  </a:cubicBezTo>
                  <a:cubicBezTo>
                    <a:pt x="477" y="12211"/>
                    <a:pt x="760" y="12344"/>
                    <a:pt x="1044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3" y="7669"/>
                  </a:lnTo>
                  <a:cubicBezTo>
                    <a:pt x="8029" y="7512"/>
                    <a:pt x="8170" y="7267"/>
                    <a:pt x="8187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7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1"/>
            <p:cNvSpPr/>
            <p:nvPr/>
          </p:nvSpPr>
          <p:spPr>
            <a:xfrm>
              <a:off x="4456475" y="1645475"/>
              <a:ext cx="205225" cy="308625"/>
            </a:xfrm>
            <a:custGeom>
              <a:rect b="b" l="l" r="r" t="t"/>
              <a:pathLst>
                <a:path extrusionOk="0" h="12345" w="8209">
                  <a:moveTo>
                    <a:pt x="1266" y="0"/>
                  </a:moveTo>
                  <a:cubicBezTo>
                    <a:pt x="1031" y="0"/>
                    <a:pt x="795" y="90"/>
                    <a:pt x="617" y="270"/>
                  </a:cubicBezTo>
                  <a:cubicBezTo>
                    <a:pt x="260" y="628"/>
                    <a:pt x="260" y="1209"/>
                    <a:pt x="617" y="1566"/>
                  </a:cubicBezTo>
                  <a:lnTo>
                    <a:pt x="5862" y="6811"/>
                  </a:lnTo>
                  <a:lnTo>
                    <a:pt x="502" y="10684"/>
                  </a:lnTo>
                  <a:cubicBezTo>
                    <a:pt x="91" y="10982"/>
                    <a:pt x="1" y="11553"/>
                    <a:pt x="298" y="11966"/>
                  </a:cubicBezTo>
                  <a:cubicBezTo>
                    <a:pt x="477" y="12211"/>
                    <a:pt x="757" y="12344"/>
                    <a:pt x="1040" y="12344"/>
                  </a:cubicBezTo>
                  <a:cubicBezTo>
                    <a:pt x="1226" y="12344"/>
                    <a:pt x="1415" y="12288"/>
                    <a:pt x="1576" y="12172"/>
                  </a:cubicBezTo>
                  <a:lnTo>
                    <a:pt x="7809" y="7669"/>
                  </a:lnTo>
                  <a:cubicBezTo>
                    <a:pt x="8026" y="7512"/>
                    <a:pt x="8167" y="7267"/>
                    <a:pt x="8188" y="7000"/>
                  </a:cubicBezTo>
                  <a:cubicBezTo>
                    <a:pt x="8209" y="6730"/>
                    <a:pt x="8110" y="6468"/>
                    <a:pt x="7921" y="6276"/>
                  </a:cubicBezTo>
                  <a:lnTo>
                    <a:pt x="1913" y="270"/>
                  </a:lnTo>
                  <a:cubicBezTo>
                    <a:pt x="1736" y="90"/>
                    <a:pt x="1501" y="0"/>
                    <a:pt x="1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1"/>
            <p:cNvSpPr/>
            <p:nvPr/>
          </p:nvSpPr>
          <p:spPr>
            <a:xfrm>
              <a:off x="4712000" y="1645475"/>
              <a:ext cx="205300" cy="308625"/>
            </a:xfrm>
            <a:custGeom>
              <a:rect b="b" l="l" r="r" t="t"/>
              <a:pathLst>
                <a:path extrusionOk="0" h="12345" w="8212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6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302" y="11966"/>
                  </a:cubicBezTo>
                  <a:cubicBezTo>
                    <a:pt x="477" y="12211"/>
                    <a:pt x="761" y="12344"/>
                    <a:pt x="1044" y="12344"/>
                  </a:cubicBezTo>
                  <a:cubicBezTo>
                    <a:pt x="1230" y="12344"/>
                    <a:pt x="1416" y="12288"/>
                    <a:pt x="1580" y="12172"/>
                  </a:cubicBezTo>
                  <a:lnTo>
                    <a:pt x="7813" y="7669"/>
                  </a:lnTo>
                  <a:cubicBezTo>
                    <a:pt x="8030" y="7512"/>
                    <a:pt x="8170" y="7267"/>
                    <a:pt x="8187" y="7000"/>
                  </a:cubicBezTo>
                  <a:cubicBezTo>
                    <a:pt x="8212" y="6730"/>
                    <a:pt x="8114" y="6468"/>
                    <a:pt x="7925" y="6276"/>
                  </a:cubicBezTo>
                  <a:lnTo>
                    <a:pt x="1916" y="270"/>
                  </a:lnTo>
                  <a:cubicBezTo>
                    <a:pt x="1738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1"/>
            <p:cNvSpPr/>
            <p:nvPr/>
          </p:nvSpPr>
          <p:spPr>
            <a:xfrm>
              <a:off x="4967625" y="1645475"/>
              <a:ext cx="205300" cy="308625"/>
            </a:xfrm>
            <a:custGeom>
              <a:rect b="b" l="l" r="r" t="t"/>
              <a:pathLst>
                <a:path extrusionOk="0" h="12345" w="8212">
                  <a:moveTo>
                    <a:pt x="1269" y="0"/>
                  </a:moveTo>
                  <a:cubicBezTo>
                    <a:pt x="1034" y="0"/>
                    <a:pt x="799" y="90"/>
                    <a:pt x="620" y="270"/>
                  </a:cubicBezTo>
                  <a:cubicBezTo>
                    <a:pt x="263" y="628"/>
                    <a:pt x="263" y="1209"/>
                    <a:pt x="620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2"/>
                  </a:cubicBezTo>
                  <a:cubicBezTo>
                    <a:pt x="477" y="12211"/>
                    <a:pt x="757" y="12344"/>
                    <a:pt x="1041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2" y="7669"/>
                  </a:lnTo>
                  <a:cubicBezTo>
                    <a:pt x="8029" y="7512"/>
                    <a:pt x="8170" y="7267"/>
                    <a:pt x="8191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9" y="90"/>
                    <a:pt x="1504" y="0"/>
                    <a:pt x="1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6" name="Google Shape;1576;p71"/>
          <p:cNvSpPr txBox="1"/>
          <p:nvPr>
            <p:ph type="title"/>
          </p:nvPr>
        </p:nvSpPr>
        <p:spPr>
          <a:xfrm>
            <a:off x="4890726" y="1453613"/>
            <a:ext cx="3369900" cy="22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 CIFAR </a:t>
            </a:r>
            <a:r>
              <a:rPr lang="en-GB">
                <a:solidFill>
                  <a:srgbClr val="FFAD2C"/>
                </a:solidFill>
              </a:rPr>
              <a:t>DATASET</a:t>
            </a:r>
            <a:endParaRPr>
              <a:solidFill>
                <a:srgbClr val="FFAD2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72"/>
          <p:cNvSpPr/>
          <p:nvPr/>
        </p:nvSpPr>
        <p:spPr>
          <a:xfrm>
            <a:off x="-1073918" y="3238312"/>
            <a:ext cx="2929" cy="64"/>
          </a:xfrm>
          <a:custGeom>
            <a:rect b="b" l="l" r="r" t="t"/>
            <a:pathLst>
              <a:path extrusionOk="0" h="1" w="46">
                <a:moveTo>
                  <a:pt x="45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857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72"/>
          <p:cNvSpPr/>
          <p:nvPr/>
        </p:nvSpPr>
        <p:spPr>
          <a:xfrm>
            <a:off x="-212658" y="3238312"/>
            <a:ext cx="2929" cy="64"/>
          </a:xfrm>
          <a:custGeom>
            <a:rect b="b" l="l" r="r" t="t"/>
            <a:pathLst>
              <a:path extrusionOk="0" h="1" w="46">
                <a:moveTo>
                  <a:pt x="45" y="1"/>
                </a:moveTo>
                <a:lnTo>
                  <a:pt x="45" y="1"/>
                </a:lnTo>
                <a:lnTo>
                  <a:pt x="1" y="1"/>
                </a:lnTo>
                <a:close/>
              </a:path>
            </a:pathLst>
          </a:custGeom>
          <a:solidFill>
            <a:srgbClr val="D87B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72"/>
          <p:cNvSpPr/>
          <p:nvPr/>
        </p:nvSpPr>
        <p:spPr>
          <a:xfrm>
            <a:off x="1389913" y="1732225"/>
            <a:ext cx="538500" cy="1731600"/>
          </a:xfrm>
          <a:prstGeom prst="cube">
            <a:avLst>
              <a:gd fmla="val 817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72"/>
          <p:cNvSpPr/>
          <p:nvPr/>
        </p:nvSpPr>
        <p:spPr>
          <a:xfrm>
            <a:off x="2393900" y="1732225"/>
            <a:ext cx="538500" cy="1731600"/>
          </a:xfrm>
          <a:prstGeom prst="cube">
            <a:avLst>
              <a:gd fmla="val 817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72"/>
          <p:cNvSpPr/>
          <p:nvPr/>
        </p:nvSpPr>
        <p:spPr>
          <a:xfrm>
            <a:off x="3321750" y="1732225"/>
            <a:ext cx="538500" cy="1731600"/>
          </a:xfrm>
          <a:prstGeom prst="cube">
            <a:avLst>
              <a:gd fmla="val 817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72"/>
          <p:cNvSpPr/>
          <p:nvPr/>
        </p:nvSpPr>
        <p:spPr>
          <a:xfrm>
            <a:off x="4211200" y="1732225"/>
            <a:ext cx="538500" cy="1731600"/>
          </a:xfrm>
          <a:prstGeom prst="cube">
            <a:avLst>
              <a:gd fmla="val 817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7" name="Google Shape;1587;p72"/>
          <p:cNvCxnSpPr>
            <a:stCxn id="1583" idx="3"/>
            <a:endCxn id="1584" idx="2"/>
          </p:cNvCxnSpPr>
          <p:nvPr/>
        </p:nvCxnSpPr>
        <p:spPr>
          <a:xfrm flipH="1" rot="10800000">
            <a:off x="1439150" y="2817925"/>
            <a:ext cx="9546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8" name="Google Shape;1588;p72"/>
          <p:cNvCxnSpPr>
            <a:stCxn id="1583" idx="1"/>
            <a:endCxn id="1584" idx="2"/>
          </p:cNvCxnSpPr>
          <p:nvPr/>
        </p:nvCxnSpPr>
        <p:spPr>
          <a:xfrm>
            <a:off x="1439150" y="2172250"/>
            <a:ext cx="9546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9" name="Google Shape;1589;p72"/>
          <p:cNvCxnSpPr>
            <a:stCxn id="1583" idx="0"/>
            <a:endCxn id="1584" idx="2"/>
          </p:cNvCxnSpPr>
          <p:nvPr/>
        </p:nvCxnSpPr>
        <p:spPr>
          <a:xfrm>
            <a:off x="1879175" y="1732225"/>
            <a:ext cx="514800" cy="10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72"/>
          <p:cNvCxnSpPr>
            <a:stCxn id="1583" idx="3"/>
            <a:endCxn id="1583" idx="3"/>
          </p:cNvCxnSpPr>
          <p:nvPr/>
        </p:nvCxnSpPr>
        <p:spPr>
          <a:xfrm>
            <a:off x="1439150" y="34638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72"/>
          <p:cNvCxnSpPr>
            <a:stCxn id="1583" idx="3"/>
            <a:endCxn id="1584" idx="3"/>
          </p:cNvCxnSpPr>
          <p:nvPr/>
        </p:nvCxnSpPr>
        <p:spPr>
          <a:xfrm>
            <a:off x="1439150" y="3463825"/>
            <a:ext cx="10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72"/>
          <p:cNvCxnSpPr>
            <a:stCxn id="1583" idx="1"/>
            <a:endCxn id="1584" idx="1"/>
          </p:cNvCxnSpPr>
          <p:nvPr/>
        </p:nvCxnSpPr>
        <p:spPr>
          <a:xfrm>
            <a:off x="1439150" y="2172250"/>
            <a:ext cx="10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72"/>
          <p:cNvCxnSpPr>
            <a:stCxn id="1583" idx="0"/>
            <a:endCxn id="1584" idx="0"/>
          </p:cNvCxnSpPr>
          <p:nvPr/>
        </p:nvCxnSpPr>
        <p:spPr>
          <a:xfrm>
            <a:off x="1879175" y="1732225"/>
            <a:ext cx="10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72"/>
          <p:cNvCxnSpPr>
            <a:stCxn id="1584" idx="0"/>
            <a:endCxn id="1585" idx="0"/>
          </p:cNvCxnSpPr>
          <p:nvPr/>
        </p:nvCxnSpPr>
        <p:spPr>
          <a:xfrm>
            <a:off x="2883162" y="1732225"/>
            <a:ext cx="9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72"/>
          <p:cNvCxnSpPr>
            <a:stCxn id="1584" idx="1"/>
            <a:endCxn id="1585" idx="1"/>
          </p:cNvCxnSpPr>
          <p:nvPr/>
        </p:nvCxnSpPr>
        <p:spPr>
          <a:xfrm>
            <a:off x="2443138" y="2172250"/>
            <a:ext cx="9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72"/>
          <p:cNvCxnSpPr>
            <a:stCxn id="1584" idx="3"/>
            <a:endCxn id="1585" idx="3"/>
          </p:cNvCxnSpPr>
          <p:nvPr/>
        </p:nvCxnSpPr>
        <p:spPr>
          <a:xfrm>
            <a:off x="2443138" y="3463825"/>
            <a:ext cx="9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72"/>
          <p:cNvCxnSpPr>
            <a:stCxn id="1584" idx="1"/>
            <a:endCxn id="1585" idx="2"/>
          </p:cNvCxnSpPr>
          <p:nvPr/>
        </p:nvCxnSpPr>
        <p:spPr>
          <a:xfrm>
            <a:off x="2443138" y="2172250"/>
            <a:ext cx="8787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72"/>
          <p:cNvCxnSpPr>
            <a:stCxn id="1584" idx="3"/>
            <a:endCxn id="1585" idx="2"/>
          </p:cNvCxnSpPr>
          <p:nvPr/>
        </p:nvCxnSpPr>
        <p:spPr>
          <a:xfrm flipH="1" rot="10800000">
            <a:off x="2443138" y="2817925"/>
            <a:ext cx="8787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72"/>
          <p:cNvCxnSpPr>
            <a:stCxn id="1584" idx="4"/>
            <a:endCxn id="1585" idx="2"/>
          </p:cNvCxnSpPr>
          <p:nvPr/>
        </p:nvCxnSpPr>
        <p:spPr>
          <a:xfrm>
            <a:off x="2492375" y="2818037"/>
            <a:ext cx="8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72"/>
          <p:cNvCxnSpPr>
            <a:stCxn id="1583" idx="4"/>
            <a:endCxn id="1584" idx="4"/>
          </p:cNvCxnSpPr>
          <p:nvPr/>
        </p:nvCxnSpPr>
        <p:spPr>
          <a:xfrm>
            <a:off x="1488388" y="2818037"/>
            <a:ext cx="10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72"/>
          <p:cNvCxnSpPr>
            <a:stCxn id="1584" idx="0"/>
            <a:endCxn id="1585" idx="2"/>
          </p:cNvCxnSpPr>
          <p:nvPr/>
        </p:nvCxnSpPr>
        <p:spPr>
          <a:xfrm>
            <a:off x="2883162" y="1732225"/>
            <a:ext cx="438600" cy="10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72"/>
          <p:cNvSpPr txBox="1"/>
          <p:nvPr/>
        </p:nvSpPr>
        <p:spPr>
          <a:xfrm>
            <a:off x="872100" y="3533000"/>
            <a:ext cx="1105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Conv 2D</a:t>
            </a:r>
            <a:endParaRPr b="1" sz="12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32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Kernel: 3x3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03" name="Google Shape;1603;p72"/>
          <p:cNvSpPr/>
          <p:nvPr/>
        </p:nvSpPr>
        <p:spPr>
          <a:xfrm>
            <a:off x="7218025" y="1732225"/>
            <a:ext cx="538500" cy="1731600"/>
          </a:xfrm>
          <a:prstGeom prst="cube">
            <a:avLst>
              <a:gd fmla="val 49396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72"/>
          <p:cNvSpPr txBox="1"/>
          <p:nvPr/>
        </p:nvSpPr>
        <p:spPr>
          <a:xfrm>
            <a:off x="1788800" y="3536450"/>
            <a:ext cx="1105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Conv 2D</a:t>
            </a:r>
            <a:endParaRPr b="1" sz="12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32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Kernel: 3x3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MaxPooling 2x2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Dropout 0.5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05" name="Google Shape;1605;p72"/>
          <p:cNvSpPr txBox="1"/>
          <p:nvPr/>
        </p:nvSpPr>
        <p:spPr>
          <a:xfrm>
            <a:off x="2883150" y="3569700"/>
            <a:ext cx="8787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Conv 2D</a:t>
            </a:r>
            <a:endParaRPr b="1" sz="12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64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Kernel: 3x3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06" name="Google Shape;1606;p72"/>
          <p:cNvSpPr txBox="1"/>
          <p:nvPr/>
        </p:nvSpPr>
        <p:spPr>
          <a:xfrm>
            <a:off x="3707850" y="3580425"/>
            <a:ext cx="1105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Conv 2D</a:t>
            </a:r>
            <a:endParaRPr b="1" sz="12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64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Kernel: 3x3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MaxPooling 2x2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Dropout 0.5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607" name="Google Shape;1607;p72"/>
          <p:cNvCxnSpPr>
            <a:stCxn id="1585" idx="1"/>
            <a:endCxn id="1586" idx="1"/>
          </p:cNvCxnSpPr>
          <p:nvPr/>
        </p:nvCxnSpPr>
        <p:spPr>
          <a:xfrm>
            <a:off x="3370988" y="2172250"/>
            <a:ext cx="8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72"/>
          <p:cNvCxnSpPr>
            <a:stCxn id="1585" idx="0"/>
            <a:endCxn id="1586" idx="0"/>
          </p:cNvCxnSpPr>
          <p:nvPr/>
        </p:nvCxnSpPr>
        <p:spPr>
          <a:xfrm>
            <a:off x="3811012" y="1732225"/>
            <a:ext cx="8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72"/>
          <p:cNvCxnSpPr>
            <a:stCxn id="1585" idx="3"/>
            <a:endCxn id="1586" idx="3"/>
          </p:cNvCxnSpPr>
          <p:nvPr/>
        </p:nvCxnSpPr>
        <p:spPr>
          <a:xfrm>
            <a:off x="3370988" y="3463825"/>
            <a:ext cx="8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72"/>
          <p:cNvCxnSpPr>
            <a:stCxn id="1585" idx="0"/>
            <a:endCxn id="1586" idx="2"/>
          </p:cNvCxnSpPr>
          <p:nvPr/>
        </p:nvCxnSpPr>
        <p:spPr>
          <a:xfrm>
            <a:off x="3811012" y="1732225"/>
            <a:ext cx="400200" cy="10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72"/>
          <p:cNvCxnSpPr>
            <a:stCxn id="1585" idx="1"/>
            <a:endCxn id="1586" idx="2"/>
          </p:cNvCxnSpPr>
          <p:nvPr/>
        </p:nvCxnSpPr>
        <p:spPr>
          <a:xfrm>
            <a:off x="3370988" y="2172250"/>
            <a:ext cx="8403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72"/>
          <p:cNvCxnSpPr>
            <a:stCxn id="1585" idx="4"/>
            <a:endCxn id="1586" idx="2"/>
          </p:cNvCxnSpPr>
          <p:nvPr/>
        </p:nvCxnSpPr>
        <p:spPr>
          <a:xfrm>
            <a:off x="3420225" y="2818037"/>
            <a:ext cx="7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72"/>
          <p:cNvCxnSpPr>
            <a:stCxn id="1585" idx="3"/>
            <a:endCxn id="1586" idx="2"/>
          </p:cNvCxnSpPr>
          <p:nvPr/>
        </p:nvCxnSpPr>
        <p:spPr>
          <a:xfrm flipH="1" rot="10800000">
            <a:off x="3370988" y="2817925"/>
            <a:ext cx="8403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4" name="Google Shape;1614;p72"/>
          <p:cNvSpPr txBox="1"/>
          <p:nvPr/>
        </p:nvSpPr>
        <p:spPr>
          <a:xfrm>
            <a:off x="6927100" y="3580425"/>
            <a:ext cx="10041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Dense</a:t>
            </a:r>
            <a:endParaRPr b="1" sz="12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1028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Dropout 0.55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615" name="Google Shape;1615;p72"/>
          <p:cNvCxnSpPr>
            <a:stCxn id="1603" idx="3"/>
            <a:endCxn id="1616" idx="3"/>
          </p:cNvCxnSpPr>
          <p:nvPr/>
        </p:nvCxnSpPr>
        <p:spPr>
          <a:xfrm rot="10800000">
            <a:off x="6028576" y="3463825"/>
            <a:ext cx="1325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7" name="Google Shape;1617;p72"/>
          <p:cNvSpPr/>
          <p:nvPr/>
        </p:nvSpPr>
        <p:spPr>
          <a:xfrm>
            <a:off x="5089800" y="1732225"/>
            <a:ext cx="538500" cy="1731600"/>
          </a:xfrm>
          <a:prstGeom prst="cube">
            <a:avLst>
              <a:gd fmla="val 817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72"/>
          <p:cNvSpPr/>
          <p:nvPr/>
        </p:nvSpPr>
        <p:spPr>
          <a:xfrm>
            <a:off x="5979250" y="1732225"/>
            <a:ext cx="538500" cy="1731600"/>
          </a:xfrm>
          <a:prstGeom prst="cube">
            <a:avLst>
              <a:gd fmla="val 817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8" name="Google Shape;1618;p72"/>
          <p:cNvCxnSpPr>
            <a:endCxn id="1617" idx="1"/>
          </p:cNvCxnSpPr>
          <p:nvPr/>
        </p:nvCxnSpPr>
        <p:spPr>
          <a:xfrm>
            <a:off x="4058738" y="2172250"/>
            <a:ext cx="10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72"/>
          <p:cNvCxnSpPr>
            <a:stCxn id="1586" idx="1"/>
            <a:endCxn id="1617" idx="2"/>
          </p:cNvCxnSpPr>
          <p:nvPr/>
        </p:nvCxnSpPr>
        <p:spPr>
          <a:xfrm>
            <a:off x="4260438" y="2172250"/>
            <a:ext cx="8295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72"/>
          <p:cNvCxnSpPr>
            <a:stCxn id="1586" idx="3"/>
            <a:endCxn id="1617" idx="2"/>
          </p:cNvCxnSpPr>
          <p:nvPr/>
        </p:nvCxnSpPr>
        <p:spPr>
          <a:xfrm flipH="1" rot="10800000">
            <a:off x="4260438" y="2817925"/>
            <a:ext cx="8295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1" name="Google Shape;1621;p72"/>
          <p:cNvCxnSpPr>
            <a:stCxn id="1586" idx="4"/>
            <a:endCxn id="1617" idx="2"/>
          </p:cNvCxnSpPr>
          <p:nvPr/>
        </p:nvCxnSpPr>
        <p:spPr>
          <a:xfrm>
            <a:off x="4309675" y="2818037"/>
            <a:ext cx="7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2" name="Google Shape;1622;p72"/>
          <p:cNvCxnSpPr>
            <a:stCxn id="1586" idx="0"/>
            <a:endCxn id="1617" idx="2"/>
          </p:cNvCxnSpPr>
          <p:nvPr/>
        </p:nvCxnSpPr>
        <p:spPr>
          <a:xfrm>
            <a:off x="4700462" y="1732225"/>
            <a:ext cx="389400" cy="10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3" name="Google Shape;1623;p72"/>
          <p:cNvCxnSpPr>
            <a:stCxn id="1617" idx="0"/>
            <a:endCxn id="1616" idx="2"/>
          </p:cNvCxnSpPr>
          <p:nvPr/>
        </p:nvCxnSpPr>
        <p:spPr>
          <a:xfrm>
            <a:off x="5579062" y="1732225"/>
            <a:ext cx="400200" cy="10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4" name="Google Shape;1624;p72"/>
          <p:cNvCxnSpPr>
            <a:stCxn id="1617" idx="1"/>
            <a:endCxn id="1616" idx="2"/>
          </p:cNvCxnSpPr>
          <p:nvPr/>
        </p:nvCxnSpPr>
        <p:spPr>
          <a:xfrm>
            <a:off x="5139038" y="2172250"/>
            <a:ext cx="8403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5" name="Google Shape;1625;p72"/>
          <p:cNvCxnSpPr>
            <a:stCxn id="1617" idx="4"/>
            <a:endCxn id="1616" idx="2"/>
          </p:cNvCxnSpPr>
          <p:nvPr/>
        </p:nvCxnSpPr>
        <p:spPr>
          <a:xfrm>
            <a:off x="5188275" y="2818037"/>
            <a:ext cx="7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6" name="Google Shape;1626;p72"/>
          <p:cNvCxnSpPr>
            <a:stCxn id="1617" idx="3"/>
            <a:endCxn id="1616" idx="2"/>
          </p:cNvCxnSpPr>
          <p:nvPr/>
        </p:nvCxnSpPr>
        <p:spPr>
          <a:xfrm flipH="1" rot="10800000">
            <a:off x="5139038" y="2817925"/>
            <a:ext cx="8403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7" name="Google Shape;1627;p72"/>
          <p:cNvCxnSpPr>
            <a:stCxn id="1586" idx="0"/>
            <a:endCxn id="1617" idx="0"/>
          </p:cNvCxnSpPr>
          <p:nvPr/>
        </p:nvCxnSpPr>
        <p:spPr>
          <a:xfrm>
            <a:off x="4700462" y="1732225"/>
            <a:ext cx="87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8" name="Google Shape;1628;p72"/>
          <p:cNvCxnSpPr>
            <a:stCxn id="1586" idx="3"/>
            <a:endCxn id="1617" idx="3"/>
          </p:cNvCxnSpPr>
          <p:nvPr/>
        </p:nvCxnSpPr>
        <p:spPr>
          <a:xfrm>
            <a:off x="4260438" y="3463825"/>
            <a:ext cx="87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9" name="Google Shape;1629;p72"/>
          <p:cNvCxnSpPr>
            <a:stCxn id="1617" idx="0"/>
            <a:endCxn id="1616" idx="0"/>
          </p:cNvCxnSpPr>
          <p:nvPr/>
        </p:nvCxnSpPr>
        <p:spPr>
          <a:xfrm>
            <a:off x="5579062" y="1732225"/>
            <a:ext cx="8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72"/>
          <p:cNvCxnSpPr>
            <a:stCxn id="1617" idx="1"/>
            <a:endCxn id="1616" idx="1"/>
          </p:cNvCxnSpPr>
          <p:nvPr/>
        </p:nvCxnSpPr>
        <p:spPr>
          <a:xfrm>
            <a:off x="5139038" y="2172250"/>
            <a:ext cx="8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72"/>
          <p:cNvCxnSpPr>
            <a:stCxn id="1617" idx="3"/>
            <a:endCxn id="1616" idx="3"/>
          </p:cNvCxnSpPr>
          <p:nvPr/>
        </p:nvCxnSpPr>
        <p:spPr>
          <a:xfrm>
            <a:off x="5139038" y="3463825"/>
            <a:ext cx="8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2" name="Google Shape;1632;p72"/>
          <p:cNvSpPr txBox="1"/>
          <p:nvPr/>
        </p:nvSpPr>
        <p:spPr>
          <a:xfrm>
            <a:off x="4700500" y="3560675"/>
            <a:ext cx="1105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Conv 2D</a:t>
            </a:r>
            <a:endParaRPr b="1" sz="12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128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Kernel: 3x3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33" name="Google Shape;1633;p72"/>
          <p:cNvSpPr txBox="1"/>
          <p:nvPr/>
        </p:nvSpPr>
        <p:spPr>
          <a:xfrm>
            <a:off x="5691100" y="3560675"/>
            <a:ext cx="1105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Conv 2D</a:t>
            </a:r>
            <a:endParaRPr b="1" sz="12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128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Kernel: 3x3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ELU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MaxPooling 2x2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Dropout 0.5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634" name="Google Shape;1634;p72"/>
          <p:cNvCxnSpPr>
            <a:stCxn id="1616" idx="1"/>
            <a:endCxn id="1603" idx="1"/>
          </p:cNvCxnSpPr>
          <p:nvPr/>
        </p:nvCxnSpPr>
        <p:spPr>
          <a:xfrm flipH="1" rot="10800000">
            <a:off x="6028488" y="1998250"/>
            <a:ext cx="1325700" cy="174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5" name="Google Shape;1635;p72"/>
          <p:cNvSpPr txBox="1"/>
          <p:nvPr>
            <p:ph idx="6"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SELECTED </a:t>
            </a:r>
            <a:r>
              <a:rPr lang="en-GB" sz="2400">
                <a:solidFill>
                  <a:srgbClr val="FFAD2C"/>
                </a:solidFill>
              </a:rPr>
              <a:t>ARCHITECTURE</a:t>
            </a:r>
            <a:endParaRPr sz="2400"/>
          </a:p>
        </p:txBody>
      </p:sp>
      <p:cxnSp>
        <p:nvCxnSpPr>
          <p:cNvPr id="1636" name="Google Shape;1636;p72"/>
          <p:cNvCxnSpPr>
            <a:stCxn id="1616" idx="4"/>
            <a:endCxn id="1603" idx="2"/>
          </p:cNvCxnSpPr>
          <p:nvPr/>
        </p:nvCxnSpPr>
        <p:spPr>
          <a:xfrm flipH="1" rot="10800000">
            <a:off x="6077725" y="2731037"/>
            <a:ext cx="1140300" cy="87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72"/>
          <p:cNvCxnSpPr>
            <a:stCxn id="1616" idx="0"/>
            <a:endCxn id="1603" idx="0"/>
          </p:cNvCxnSpPr>
          <p:nvPr/>
        </p:nvCxnSpPr>
        <p:spPr>
          <a:xfrm>
            <a:off x="6468512" y="1732225"/>
            <a:ext cx="1151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72"/>
          <p:cNvCxnSpPr>
            <a:stCxn id="1616" idx="3"/>
            <a:endCxn id="1603" idx="2"/>
          </p:cNvCxnSpPr>
          <p:nvPr/>
        </p:nvCxnSpPr>
        <p:spPr>
          <a:xfrm flipH="1" rot="10800000">
            <a:off x="6028488" y="2730925"/>
            <a:ext cx="1189500" cy="73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72"/>
          <p:cNvCxnSpPr>
            <a:stCxn id="1616" idx="1"/>
            <a:endCxn id="1603" idx="2"/>
          </p:cNvCxnSpPr>
          <p:nvPr/>
        </p:nvCxnSpPr>
        <p:spPr>
          <a:xfrm>
            <a:off x="6028488" y="2172250"/>
            <a:ext cx="1189500" cy="558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72"/>
          <p:cNvCxnSpPr>
            <a:stCxn id="1616" idx="1"/>
            <a:endCxn id="1603" idx="1"/>
          </p:cNvCxnSpPr>
          <p:nvPr/>
        </p:nvCxnSpPr>
        <p:spPr>
          <a:xfrm flipH="1" rot="10800000">
            <a:off x="6028488" y="1998250"/>
            <a:ext cx="1325700" cy="174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1" name="Google Shape;1641;p72"/>
          <p:cNvSpPr txBox="1"/>
          <p:nvPr/>
        </p:nvSpPr>
        <p:spPr>
          <a:xfrm>
            <a:off x="3106200" y="912850"/>
            <a:ext cx="2779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Adam optimizer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Epochs: 20 (100 steps / epoch)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 Friday by Slidesgo">
  <a:themeElements>
    <a:clrScheme name="Office">
      <a:dk1>
        <a:srgbClr val="202020"/>
      </a:dk1>
      <a:lt1>
        <a:srgbClr val="434343"/>
      </a:lt1>
      <a:dk2>
        <a:srgbClr val="E69138"/>
      </a:dk2>
      <a:lt2>
        <a:srgbClr val="FFAD2C"/>
      </a:lt2>
      <a:accent1>
        <a:srgbClr val="FFC002"/>
      </a:accent1>
      <a:accent2>
        <a:srgbClr val="B64040"/>
      </a:accent2>
      <a:accent3>
        <a:srgbClr val="DE4223"/>
      </a:accent3>
      <a:accent4>
        <a:srgbClr val="202020"/>
      </a:accent4>
      <a:accent5>
        <a:srgbClr val="434343"/>
      </a:accent5>
      <a:accent6>
        <a:srgbClr val="E69138"/>
      </a:accent6>
      <a:hlink>
        <a:srgbClr val="FFAD2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ck Friday by Slidesgo">
  <a:themeElements>
    <a:clrScheme name="Office">
      <a:dk1>
        <a:srgbClr val="202020"/>
      </a:dk1>
      <a:lt1>
        <a:srgbClr val="434343"/>
      </a:lt1>
      <a:dk2>
        <a:srgbClr val="E69138"/>
      </a:dk2>
      <a:lt2>
        <a:srgbClr val="FFAD2C"/>
      </a:lt2>
      <a:accent1>
        <a:srgbClr val="FFC002"/>
      </a:accent1>
      <a:accent2>
        <a:srgbClr val="B64040"/>
      </a:accent2>
      <a:accent3>
        <a:srgbClr val="DE4223"/>
      </a:accent3>
      <a:accent4>
        <a:srgbClr val="202020"/>
      </a:accent4>
      <a:accent5>
        <a:srgbClr val="434343"/>
      </a:accent5>
      <a:accent6>
        <a:srgbClr val="E69138"/>
      </a:accent6>
      <a:hlink>
        <a:srgbClr val="FFAD2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