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1DF7-9B85-43D3-A927-053D2C40C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8D35C-8926-4D24-90D6-F3ECCE729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A350-F867-4658-BC1A-B84472BD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D635-5D68-4760-80FB-2546AF6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66AC-BA2F-4F86-B93E-49AFF862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3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F52-33FE-4901-90DC-FD435DC5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CC91A-E2AB-4AB1-B924-2709E91C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75A8-469C-4847-B2B7-6C19A935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9E7ED-58F0-45C4-B90D-2B34ECBF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37BEB-3AEC-4FFB-A4F1-702C6A6E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25A03-49A4-471E-B16A-A9E5CEE0B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C9190-957A-4352-AC86-88A9B1988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F6B1D-47FD-4EB9-8F64-8B11AC84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B1B3-FC4D-41AC-A925-CD02F49E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64469-2665-4294-9243-CF0F9002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A581-F8D1-442C-85AA-B9E5AD20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C21C-851C-453F-BA95-AC7FA26D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3B8D5-E40F-4A62-A28A-4AFF2FD0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0BEF-4944-4B12-A9FB-612133F0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105E-0135-4148-BD66-EAE5117D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FAF8-689F-44B6-8AF5-AEA80495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86B8F-E3FC-4100-AEE9-0AD56B0A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3E4B-A645-4086-8010-F836CD09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61B7-CA1C-43D0-A576-7BFF40CC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AC46-12B0-4F89-A43B-7313AD9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776E-C45E-4120-A438-24055494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F43E-E5CE-4C25-B0A8-BC34063D4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B5E1D-870C-445E-8AB8-7916BEE5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C6AF5-A3F4-41F2-9A63-5C45156F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9A4B-A2C7-4F38-A5DD-251DF191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D8F58-1EA0-46F2-B608-F7CB31CF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6084-E2EE-44F1-B4D1-62BD87C4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8A7F-2F4C-47F2-AD93-7C3A9778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5D630-F1AE-4369-B8DD-B38D6050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4FD74-7D1B-4F4E-812F-FCDE388B3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C923C-C364-4789-AD1C-3ED16E67C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ABD7A-AEA3-48E1-B73C-4D43779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4265A-4D37-420B-9002-30214D70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F6404-720E-428C-9579-0B8E6F57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6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C90A-B421-4B8F-AB3F-0654128D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57BA8-53AC-467F-BCA0-04F035B8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02819-37ED-48EE-9339-192F7E15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D16EC-81DB-427C-8F93-B86DBA4A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78249-4A06-45AF-ACB5-D2AF59C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F4745-DF94-4E96-AF43-4EFF5B46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CD163-A2D9-47E0-937A-F18C2039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D125-6CBA-4B8C-A674-B0AC60DC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1F25-C7DB-43D0-A56C-9A8720D5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2C198-A93E-488F-B521-A94B1C5DA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E411A-E2CF-420C-8D4F-DCF8DD76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C640-F8AD-4389-9846-9979B817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432AB-4045-4E2B-8042-FDF5784B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BD65-73B7-4FAF-BD53-9713535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CC46C-8055-4222-94D3-6C3D8228A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3D2FB-A628-419F-8249-23EA4865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1E044-14CC-425C-BD9D-EE7B57AA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2C0F5-C495-4D42-9BA7-99DF05EC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87B9-3768-4387-ADBF-6FD3E79F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E8FD9-B3EE-4D52-BA91-EFD288D3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7A37C-0B7C-4216-B65C-E4057084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BB61-CD7D-4AC6-B6AD-6EA0CC270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D2D4-B333-4FEB-8465-4F54198D0FD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3557-0033-499C-AB5E-0806A6FEF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BD6D-2CEC-4C18-8F02-43CD31BCF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2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1181-5B9E-4139-B439-677AA40E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821" y="0"/>
            <a:ext cx="9144000" cy="2387600"/>
          </a:xfrm>
        </p:spPr>
        <p:txBody>
          <a:bodyPr/>
          <a:lstStyle/>
          <a:p>
            <a:r>
              <a:rPr lang="en-US" dirty="0" err="1"/>
              <a:t>RCruncher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B201-72CC-4ACD-8EA9-60276DF2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370" y="2522268"/>
            <a:ext cx="9144000" cy="1655762"/>
          </a:xfrm>
        </p:spPr>
        <p:txBody>
          <a:bodyPr/>
          <a:lstStyle/>
          <a:p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de pe reddit.</a:t>
            </a:r>
          </a:p>
        </p:txBody>
      </p:sp>
    </p:spTree>
    <p:extLst>
      <p:ext uri="{BB962C8B-B14F-4D97-AF65-F5344CB8AC3E}">
        <p14:creationId xmlns:p14="http://schemas.microsoft.com/office/powerpoint/2010/main" val="252554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D844-C665-42A0-B3BC-F77CECA9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B153-8F34-4474-8BC2-276C374F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serviciul</a:t>
            </a:r>
            <a:r>
              <a:rPr lang="en-US" dirty="0"/>
              <a:t> de la Google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limbajului</a:t>
            </a:r>
            <a:r>
              <a:rPr lang="en-US" dirty="0"/>
              <a:t> natural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Sunt </a:t>
            </a:r>
            <a:r>
              <a:rPr lang="en-US" dirty="0" err="1"/>
              <a:t>returnate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sentimentelor</a:t>
            </a:r>
            <a:r>
              <a:rPr lang="en-US" dirty="0"/>
              <a:t> pe text </a:t>
            </a:r>
            <a:r>
              <a:rPr lang="en-US" dirty="0" err="1"/>
              <a:t>si</a:t>
            </a:r>
            <a:r>
              <a:rPr lang="en-US" dirty="0"/>
              <a:t> pe </a:t>
            </a:r>
            <a:r>
              <a:rPr lang="en-US" dirty="0" err="1"/>
              <a:t>enunturile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categorilor</a:t>
            </a:r>
            <a:r>
              <a:rPr lang="en-US" dirty="0"/>
              <a:t> din care face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entitatilor</a:t>
            </a:r>
            <a:r>
              <a:rPr lang="en-US" dirty="0"/>
              <a:t> </a:t>
            </a:r>
            <a:r>
              <a:rPr lang="en-US" dirty="0" err="1"/>
              <a:t>prezente</a:t>
            </a:r>
            <a:endParaRPr lang="en-US" dirty="0"/>
          </a:p>
          <a:p>
            <a:pPr lvl="1" algn="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7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3CF2-8B20-4592-8145-9FBB5E5E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ajutatoare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482A-876C-49AE-898E-92FB290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Sleeper –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asincronismul</a:t>
            </a:r>
            <a:endParaRPr lang="en-US" dirty="0"/>
          </a:p>
          <a:p>
            <a:pPr algn="just"/>
            <a:r>
              <a:rPr lang="en-US" dirty="0" err="1"/>
              <a:t>TextInterpreter</a:t>
            </a:r>
            <a:r>
              <a:rPr lang="en-US" dirty="0"/>
              <a:t> –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subiectele</a:t>
            </a:r>
            <a:r>
              <a:rPr lang="en-US" dirty="0"/>
              <a:t> din </a:t>
            </a:r>
            <a:r>
              <a:rPr lang="en-US" dirty="0" err="1"/>
              <a:t>comentarii</a:t>
            </a:r>
            <a:endParaRPr lang="en-US" dirty="0"/>
          </a:p>
          <a:p>
            <a:pPr algn="just"/>
            <a:r>
              <a:rPr lang="en-US" dirty="0" err="1"/>
              <a:t>EmojiRemover</a:t>
            </a:r>
            <a:r>
              <a:rPr lang="en-US" dirty="0"/>
              <a:t> –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pot fi </a:t>
            </a:r>
            <a:r>
              <a:rPr lang="en-US" dirty="0" err="1"/>
              <a:t>salvate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91F5-62B3-4A0A-831C-16F45B7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cu </a:t>
            </a:r>
            <a:r>
              <a:rPr lang="en-US" dirty="0" err="1"/>
              <a:t>aceasta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DB1D-8D24-498A-9B3E-4130E2D4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Relationala</a:t>
            </a:r>
            <a:r>
              <a:rPr lang="en-US" dirty="0"/>
              <a:t>,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Conexiunea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 – </a:t>
            </a:r>
            <a:r>
              <a:rPr lang="en-US" dirty="0" err="1"/>
              <a:t>TypeORM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CQRS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incapsularea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interogarilor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: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postari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8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24B5-D18F-42EB-8799-E9B407E3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arhitectura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EA2E-9547-4AC3-A523-3AD658E1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Framework-ul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AngularJS (SPA)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Grafice</a:t>
            </a:r>
            <a:r>
              <a:rPr lang="en-US" dirty="0"/>
              <a:t> – </a:t>
            </a:r>
            <a:r>
              <a:rPr lang="en-US" dirty="0" err="1"/>
              <a:t>GraphJS</a:t>
            </a:r>
            <a:endParaRPr lang="en-US" dirty="0"/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retea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subiectele</a:t>
            </a:r>
            <a:r>
              <a:rPr lang="en-US" dirty="0"/>
              <a:t> </a:t>
            </a:r>
            <a:r>
              <a:rPr lang="en-US" dirty="0" err="1"/>
              <a:t>prezente</a:t>
            </a:r>
            <a:r>
              <a:rPr lang="en-US" dirty="0"/>
              <a:t> in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Servicii</a:t>
            </a:r>
            <a:endParaRPr lang="en-US" dirty="0"/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serverul</a:t>
            </a:r>
            <a:endParaRPr lang="en-US" dirty="0"/>
          </a:p>
          <a:p>
            <a:pPr lvl="1"/>
            <a:r>
              <a:rPr lang="en-US" dirty="0"/>
              <a:t>Tip AJAX, </a:t>
            </a:r>
            <a:r>
              <a:rPr lang="en-US" dirty="0" err="1"/>
              <a:t>raspunsuri</a:t>
            </a:r>
            <a:r>
              <a:rPr lang="en-US" dirty="0"/>
              <a:t> de tip JSON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6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78D8-060C-4884-98F3-AD0BF84E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Imbunatatiri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22C7-64B7-47A0-A24E-A9946B27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Expandarea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</a:t>
            </a:r>
            <a:r>
              <a:rPr lang="en-US" dirty="0" err="1"/>
              <a:t>antrenament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Geolocatie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OAuth – </a:t>
            </a:r>
            <a:r>
              <a:rPr lang="en-US" dirty="0" err="1"/>
              <a:t>colectare</a:t>
            </a:r>
            <a:r>
              <a:rPr lang="en-US" dirty="0"/>
              <a:t> date private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Conexiune</a:t>
            </a:r>
            <a:r>
              <a:rPr lang="en-US" dirty="0"/>
              <a:t> social-media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Inlocuirea</a:t>
            </a:r>
            <a:r>
              <a:rPr lang="en-US" dirty="0"/>
              <a:t> Google API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independenta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7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39E1-AA33-41E9-A151-FC2EA42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D3B0-FFF4-45D6-A16C-E48977B6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de pe reddit</a:t>
            </a:r>
          </a:p>
          <a:p>
            <a:pPr lvl="1" algn="just"/>
            <a:r>
              <a:rPr lang="en-US" dirty="0"/>
              <a:t>Date </a:t>
            </a:r>
            <a:r>
              <a:rPr lang="en-US" dirty="0" err="1"/>
              <a:t>ce</a:t>
            </a:r>
            <a:r>
              <a:rPr lang="en-US" dirty="0"/>
              <a:t> tin de </a:t>
            </a:r>
            <a:r>
              <a:rPr lang="en-US" dirty="0" err="1"/>
              <a:t>utilizatori</a:t>
            </a:r>
            <a:endParaRPr lang="en-US" dirty="0"/>
          </a:p>
          <a:p>
            <a:pPr lvl="1" algn="just"/>
            <a:r>
              <a:rPr lang="en-US" dirty="0"/>
              <a:t>Date </a:t>
            </a:r>
            <a:r>
              <a:rPr lang="en-US" dirty="0" err="1"/>
              <a:t>ce</a:t>
            </a:r>
            <a:r>
              <a:rPr lang="en-US" dirty="0"/>
              <a:t> tin de </a:t>
            </a:r>
            <a:r>
              <a:rPr lang="en-US" dirty="0" err="1"/>
              <a:t>postarile</a:t>
            </a:r>
            <a:r>
              <a:rPr lang="en-US" dirty="0"/>
              <a:t> </a:t>
            </a:r>
            <a:r>
              <a:rPr lang="en-US" dirty="0" err="1"/>
              <a:t>propriu-zise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colectate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Clusterizarea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Oferirea</a:t>
            </a:r>
            <a:r>
              <a:rPr lang="en-US" dirty="0"/>
              <a:t> de </a:t>
            </a:r>
            <a:r>
              <a:rPr lang="en-US" dirty="0" err="1"/>
              <a:t>predictii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recomandari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790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F65-75E9-4DBD-BDC0-CAECAB4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Cui ii </a:t>
            </a:r>
            <a:r>
              <a:rPr lang="en-US" dirty="0" err="1"/>
              <a:t>serveste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FE0D-CA6D-4921-B4F4-A3A88429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construita</a:t>
            </a:r>
            <a:r>
              <a:rPr lang="en-US" dirty="0"/>
              <a:t> in principal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activi</a:t>
            </a:r>
            <a:r>
              <a:rPr lang="en-US" dirty="0"/>
              <a:t> de pe reddit</a:t>
            </a:r>
          </a:p>
          <a:p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utilizare</a:t>
            </a:r>
            <a:r>
              <a:rPr lang="en-US" dirty="0"/>
              <a:t> din </a:t>
            </a:r>
            <a:r>
              <a:rPr lang="en-US" dirty="0" err="1"/>
              <a:t>pricina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cu </a:t>
            </a:r>
            <a:r>
              <a:rPr lang="en-US" dirty="0" err="1"/>
              <a:t>caracter</a:t>
            </a:r>
            <a:r>
              <a:rPr lang="en-US" dirty="0"/>
              <a:t> public</a:t>
            </a:r>
          </a:p>
          <a:p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o </a:t>
            </a:r>
            <a:r>
              <a:rPr lang="en-US" dirty="0" err="1"/>
              <a:t>analiza</a:t>
            </a:r>
            <a:r>
              <a:rPr lang="en-US" dirty="0"/>
              <a:t> in </a:t>
            </a:r>
            <a:r>
              <a:rPr lang="en-US" dirty="0" err="1"/>
              <a:t>profunzime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postari</a:t>
            </a:r>
            <a:r>
              <a:rPr lang="en-US" dirty="0"/>
              <a:t> reddit</a:t>
            </a:r>
          </a:p>
        </p:txBody>
      </p:sp>
    </p:spTree>
    <p:extLst>
      <p:ext uri="{BB962C8B-B14F-4D97-AF65-F5344CB8AC3E}">
        <p14:creationId xmlns:p14="http://schemas.microsoft.com/office/powerpoint/2010/main" val="2986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F209-3C0E-4410-B81E-C9C68200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0B3A-6E8F-4AAC-B344-952D13DD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Server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NestJS</a:t>
            </a:r>
            <a:endParaRPr lang="en-US" dirty="0"/>
          </a:p>
          <a:p>
            <a:pPr lvl="1"/>
            <a:r>
              <a:rPr lang="en-US" dirty="0" err="1"/>
              <a:t>Aplicatie</a:t>
            </a:r>
            <a:r>
              <a:rPr lang="en-US" dirty="0"/>
              <a:t> web</a:t>
            </a:r>
          </a:p>
          <a:p>
            <a:pPr lvl="1"/>
            <a:r>
              <a:rPr lang="en-US" dirty="0"/>
              <a:t>RESTful</a:t>
            </a:r>
          </a:p>
          <a:p>
            <a:pPr lvl="1"/>
            <a:r>
              <a:rPr lang="en-US" dirty="0"/>
              <a:t>Domain-driven design</a:t>
            </a:r>
          </a:p>
          <a:p>
            <a:pPr lvl="1"/>
            <a:r>
              <a:rPr lang="en-US" dirty="0" err="1"/>
              <a:t>Servicii</a:t>
            </a:r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lvl="1"/>
            <a:r>
              <a:rPr lang="en-US" dirty="0" err="1"/>
              <a:t>Relationala</a:t>
            </a:r>
            <a:endParaRPr lang="en-US" dirty="0"/>
          </a:p>
          <a:p>
            <a:pPr lvl="1"/>
            <a:r>
              <a:rPr lang="en-US" dirty="0"/>
              <a:t>MySQL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Client</a:t>
            </a:r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 err="1"/>
              <a:t>ChartJS</a:t>
            </a:r>
            <a:endParaRPr lang="en-US" dirty="0"/>
          </a:p>
          <a:p>
            <a:pPr lvl="1"/>
            <a:r>
              <a:rPr lang="en-US" dirty="0" err="1"/>
              <a:t>Servicii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8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9E89-8756-4FEB-9185-F98E8193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serverului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ED39-831D-4DFB-B960-67ED5029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Node.js</a:t>
            </a:r>
          </a:p>
          <a:p>
            <a:pPr lvl="1"/>
            <a:r>
              <a:rPr lang="en-US" dirty="0"/>
              <a:t>Typescript – strongly-typed</a:t>
            </a:r>
          </a:p>
          <a:p>
            <a:pPr lvl="1"/>
            <a:r>
              <a:rPr lang="en-US" dirty="0" err="1"/>
              <a:t>Enumerare</a:t>
            </a:r>
            <a:r>
              <a:rPr lang="en-US" dirty="0"/>
              <a:t> </a:t>
            </a:r>
            <a:r>
              <a:rPr lang="en-US" dirty="0" err="1"/>
              <a:t>avantaje</a:t>
            </a:r>
            <a:r>
              <a:rPr lang="en-US" dirty="0"/>
              <a:t> (Ex: module caching, full-stack programming language etc.)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NestJS</a:t>
            </a:r>
            <a:endParaRPr lang="en-US" dirty="0"/>
          </a:p>
          <a:p>
            <a:pPr lvl="1"/>
            <a:r>
              <a:rPr lang="en-US" dirty="0"/>
              <a:t>Express wrapper</a:t>
            </a:r>
          </a:p>
          <a:p>
            <a:pPr lvl="1"/>
            <a:r>
              <a:rPr lang="en-US" dirty="0"/>
              <a:t>OOP + FP(Functional programming) + FRP(Functional reactive Programming)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Aplicatie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controalere</a:t>
            </a:r>
            <a:endParaRPr lang="en-US" dirty="0"/>
          </a:p>
          <a:p>
            <a:pPr lvl="2"/>
            <a:r>
              <a:rPr lang="en-US" dirty="0" err="1"/>
              <a:t>Utilizatori</a:t>
            </a:r>
            <a:endParaRPr lang="en-US" dirty="0"/>
          </a:p>
          <a:p>
            <a:pPr lvl="2"/>
            <a:r>
              <a:rPr lang="en-US" dirty="0" err="1"/>
              <a:t>Postari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BAED-E56C-4A26-8CCB-5E32EBE2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D876-F5B5-4ABF-AE35-28A6D5F5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RESTful</a:t>
            </a:r>
          </a:p>
          <a:p>
            <a:pPr lvl="1"/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apelurilor</a:t>
            </a:r>
            <a:r>
              <a:rPr lang="en-US" dirty="0"/>
              <a:t> sunt de tip GET </a:t>
            </a:r>
            <a:r>
              <a:rPr lang="en-US" dirty="0" err="1"/>
              <a:t>si</a:t>
            </a:r>
            <a:r>
              <a:rPr lang="en-US" dirty="0"/>
              <a:t> POST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Domain-driven design</a:t>
            </a:r>
          </a:p>
          <a:p>
            <a:pPr lvl="1"/>
            <a:r>
              <a:rPr lang="en-US" dirty="0" err="1"/>
              <a:t>Punerea</a:t>
            </a:r>
            <a:r>
              <a:rPr lang="en-US" dirty="0"/>
              <a:t> in prim plan a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logicii</a:t>
            </a:r>
            <a:r>
              <a:rPr lang="en-US" dirty="0"/>
              <a:t> tine de </a:t>
            </a:r>
            <a:r>
              <a:rPr lang="en-US" dirty="0" err="1"/>
              <a:t>acesta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7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F8D6-A49C-4DB1-B24E-D0C07CF3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Serviciile</a:t>
            </a:r>
            <a:r>
              <a:rPr lang="en-US" dirty="0"/>
              <a:t> de pe </a:t>
            </a:r>
            <a:r>
              <a:rPr lang="en-US" dirty="0" err="1"/>
              <a:t>partea</a:t>
            </a:r>
            <a:r>
              <a:rPr lang="en-US" dirty="0"/>
              <a:t> 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B796-F59F-4508-8E28-BFA4C5C5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de pe </a:t>
            </a:r>
            <a:r>
              <a:rPr lang="en-US" dirty="0" err="1"/>
              <a:t>partea</a:t>
            </a:r>
            <a:r>
              <a:rPr lang="en-US" dirty="0"/>
              <a:t> de server </a:t>
            </a:r>
            <a:r>
              <a:rPr lang="en-US" dirty="0" err="1"/>
              <a:t>folosesc</a:t>
            </a:r>
            <a:r>
              <a:rPr lang="en-US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Acestea</a:t>
            </a:r>
            <a:r>
              <a:rPr lang="en-US" dirty="0"/>
              <a:t> se impart in 4 </a:t>
            </a:r>
            <a:r>
              <a:rPr lang="en-US" dirty="0" err="1"/>
              <a:t>categorii</a:t>
            </a:r>
            <a:endParaRPr lang="en-US" dirty="0"/>
          </a:p>
          <a:p>
            <a:pPr lvl="1"/>
            <a:r>
              <a:rPr lang="en-US" dirty="0" err="1"/>
              <a:t>Invatare</a:t>
            </a:r>
            <a:r>
              <a:rPr lang="en-US" dirty="0"/>
              <a:t> automata -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Serviciul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de pe reddit</a:t>
            </a:r>
          </a:p>
          <a:p>
            <a:pPr lvl="1"/>
            <a:r>
              <a:rPr lang="en-US" dirty="0" err="1"/>
              <a:t>Comunicarea</a:t>
            </a:r>
            <a:r>
              <a:rPr lang="en-US" dirty="0"/>
              <a:t> cu Google </a:t>
            </a:r>
          </a:p>
          <a:p>
            <a:pPr lvl="1"/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ajutatoare</a:t>
            </a:r>
            <a:r>
              <a:rPr lang="en-US" dirty="0"/>
              <a:t> (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subiectelor</a:t>
            </a:r>
            <a:r>
              <a:rPr lang="en-US" dirty="0"/>
              <a:t>,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emojiurilor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53991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A108-7CE9-4A14-A6F1-C552DC31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6432E-EC86-4ADC-9827-D075E5711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err="1"/>
                  <a:t>Kohonen</a:t>
                </a:r>
                <a:r>
                  <a:rPr lang="en-US" dirty="0"/>
                  <a:t>(self-organizing map)</a:t>
                </a:r>
              </a:p>
              <a:p>
                <a:pPr lvl="1"/>
                <a:r>
                  <a:rPr lang="en-US" dirty="0" err="1"/>
                  <a:t>Foloseste</a:t>
                </a:r>
                <a:r>
                  <a:rPr lang="en-US" dirty="0"/>
                  <a:t> </a:t>
                </a:r>
                <a:r>
                  <a:rPr lang="en-US" dirty="0" err="1"/>
                  <a:t>invatare</a:t>
                </a:r>
                <a:r>
                  <a:rPr lang="en-US" dirty="0"/>
                  <a:t> </a:t>
                </a:r>
                <a:r>
                  <a:rPr lang="en-US" dirty="0" err="1"/>
                  <a:t>competitiva</a:t>
                </a:r>
                <a:endParaRPr lang="en-US" dirty="0"/>
              </a:p>
              <a:p>
                <a:pPr lvl="1"/>
                <a:r>
                  <a:rPr lang="en-US" dirty="0"/>
                  <a:t>Set de </a:t>
                </a:r>
                <a:r>
                  <a:rPr lang="en-US" dirty="0" err="1"/>
                  <a:t>antrenament</a:t>
                </a:r>
                <a:r>
                  <a:rPr lang="en-US" dirty="0"/>
                  <a:t> mic,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instantiere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antrenare</a:t>
                </a:r>
                <a:endParaRPr lang="en-US" dirty="0"/>
              </a:p>
              <a:p>
                <a:pPr lvl="1"/>
                <a:r>
                  <a:rPr lang="en-US" dirty="0" err="1"/>
                  <a:t>Distanta</a:t>
                </a:r>
                <a:r>
                  <a:rPr lang="en-US" dirty="0"/>
                  <a:t> </a:t>
                </a:r>
                <a:r>
                  <a:rPr lang="en-US" i="1" dirty="0" err="1"/>
                  <a:t>czekanowski</a:t>
                </a:r>
                <a:r>
                  <a:rPr lang="en-US" i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=0</m:t>
                            </m:r>
                          </m:sub>
                          <m:sup>
                            <m:r>
                              <a:rPr lang="en-US" i="1"/>
                              <m:t>𝑛</m:t>
                            </m:r>
                          </m:sup>
                          <m:e>
                            <m:r>
                              <a:rPr lang="en-US" i="1"/>
                              <m:t>|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𝑝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𝑞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=0</m:t>
                            </m:r>
                          </m:sub>
                          <m:sup>
                            <m:r>
                              <a:rPr lang="en-US" i="1"/>
                              <m:t>𝑛</m:t>
                            </m:r>
                          </m:sup>
                          <m:e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𝑝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+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𝑞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it-IT" dirty="0"/>
                  <a:t>Ofera predictii si recomandari pentru utilizatori in fuctie de pozitia in retea, retea reprezentata ca o matrice de 100 * 100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6432E-EC86-4ADC-9827-D075E5711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17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BD6E-F2A2-441C-B995-CB1E0104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Reddit + 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6BE9-84BA-4501-B26F-8162FA5E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- sunt </a:t>
            </a:r>
            <a:r>
              <a:rPr lang="en-US" dirty="0" err="1"/>
              <a:t>colectate</a:t>
            </a:r>
            <a:r>
              <a:rPr lang="en-US" dirty="0"/>
              <a:t>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: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postari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postare</a:t>
            </a:r>
            <a:r>
              <a:rPr lang="en-US" dirty="0"/>
              <a:t> -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colectat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Google</a:t>
            </a:r>
          </a:p>
        </p:txBody>
      </p:sp>
    </p:spTree>
    <p:extLst>
      <p:ext uri="{BB962C8B-B14F-4D97-AF65-F5344CB8AC3E}">
        <p14:creationId xmlns:p14="http://schemas.microsoft.com/office/powerpoint/2010/main" val="4676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438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RCruncher</vt:lpstr>
      <vt:lpstr>Scopul aplicatiei</vt:lpstr>
      <vt:lpstr>Cui ii serveste aplicatia?</vt:lpstr>
      <vt:lpstr>Arhitectura aplicatiei</vt:lpstr>
      <vt:lpstr>Arhitectura serverului</vt:lpstr>
      <vt:lpstr>PowerPoint Presentation</vt:lpstr>
      <vt:lpstr>Serviciile de pe partea de server</vt:lpstr>
      <vt:lpstr>Reteaua neuronala</vt:lpstr>
      <vt:lpstr>API Reddit + Crawler</vt:lpstr>
      <vt:lpstr>Google API</vt:lpstr>
      <vt:lpstr>Servicii ajutatoare</vt:lpstr>
      <vt:lpstr>Baza de date si conexiunea cu aceasta</vt:lpstr>
      <vt:lpstr>Clientul si arhitectura</vt:lpstr>
      <vt:lpstr>Imbunatatiri ulterioare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RCruncher</dc:title>
  <dc:creator>Cris</dc:creator>
  <cp:lastModifiedBy>Cris</cp:lastModifiedBy>
  <cp:revision>17</cp:revision>
  <dcterms:created xsi:type="dcterms:W3CDTF">2019-07-01T20:17:08Z</dcterms:created>
  <dcterms:modified xsi:type="dcterms:W3CDTF">2019-07-01T22:38:04Z</dcterms:modified>
</cp:coreProperties>
</file>