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73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14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7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12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4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9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6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4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1181-5B9E-4139-B439-677AA40E3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821" y="0"/>
            <a:ext cx="9144000" cy="2387600"/>
          </a:xfrm>
        </p:spPr>
        <p:txBody>
          <a:bodyPr/>
          <a:lstStyle/>
          <a:p>
            <a:r>
              <a:rPr lang="en-US" dirty="0" err="1"/>
              <a:t>RCruncher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FB201-72CC-4ACD-8EA9-60276DF2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370" y="2522268"/>
            <a:ext cx="9144000" cy="1655762"/>
          </a:xfrm>
        </p:spPr>
        <p:txBody>
          <a:bodyPr/>
          <a:lstStyle/>
          <a:p>
            <a:r>
              <a:rPr lang="en-US" dirty="0" err="1"/>
              <a:t>Colectarea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analizarea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de pe reddit.</a:t>
            </a:r>
          </a:p>
        </p:txBody>
      </p:sp>
    </p:spTree>
    <p:extLst>
      <p:ext uri="{BB962C8B-B14F-4D97-AF65-F5344CB8AC3E}">
        <p14:creationId xmlns:p14="http://schemas.microsoft.com/office/powerpoint/2010/main" val="252554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D844-C665-42A0-B3BC-F77CECA9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B153-8F34-4474-8BC2-276C374F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serviciul</a:t>
            </a:r>
            <a:r>
              <a:rPr lang="en-US" dirty="0"/>
              <a:t> de la Google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limbajului</a:t>
            </a:r>
            <a:r>
              <a:rPr lang="en-US" dirty="0"/>
              <a:t> natural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Sunt </a:t>
            </a:r>
            <a:r>
              <a:rPr lang="en-US" dirty="0" err="1"/>
              <a:t>returnate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sentimentelor</a:t>
            </a:r>
            <a:r>
              <a:rPr lang="en-US" dirty="0"/>
              <a:t> pe text </a:t>
            </a:r>
            <a:r>
              <a:rPr lang="en-US" dirty="0" err="1"/>
              <a:t>si</a:t>
            </a:r>
            <a:r>
              <a:rPr lang="en-US" dirty="0"/>
              <a:t> pe </a:t>
            </a:r>
            <a:r>
              <a:rPr lang="en-US" dirty="0" err="1"/>
              <a:t>enunturile</a:t>
            </a:r>
            <a:r>
              <a:rPr lang="en-US" dirty="0"/>
              <a:t> </a:t>
            </a:r>
            <a:r>
              <a:rPr lang="en-US" dirty="0" err="1"/>
              <a:t>identificate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categorilor</a:t>
            </a:r>
            <a:r>
              <a:rPr lang="en-US" dirty="0"/>
              <a:t> din care face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textul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entitatilor</a:t>
            </a:r>
            <a:r>
              <a:rPr lang="en-US" dirty="0"/>
              <a:t> </a:t>
            </a:r>
            <a:r>
              <a:rPr lang="en-US" dirty="0" err="1"/>
              <a:t>prezente</a:t>
            </a:r>
            <a:endParaRPr lang="en-US" dirty="0"/>
          </a:p>
          <a:p>
            <a:pPr lvl="1" algn="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7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3CF2-8B20-4592-8145-9FBB5E5E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ajutatoare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482A-876C-49AE-898E-92FB2900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Sleeper –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asincronismul</a:t>
            </a:r>
            <a:endParaRPr lang="en-US" dirty="0"/>
          </a:p>
          <a:p>
            <a:pPr algn="just"/>
            <a:r>
              <a:rPr lang="en-US" dirty="0" err="1"/>
              <a:t>TextInterpreter</a:t>
            </a:r>
            <a:r>
              <a:rPr lang="en-US" dirty="0"/>
              <a:t> – </a:t>
            </a:r>
            <a:r>
              <a:rPr lang="en-US" dirty="0" err="1"/>
              <a:t>extrage</a:t>
            </a:r>
            <a:r>
              <a:rPr lang="en-US" dirty="0"/>
              <a:t> </a:t>
            </a:r>
            <a:r>
              <a:rPr lang="en-US" dirty="0" err="1"/>
              <a:t>subiectele</a:t>
            </a:r>
            <a:r>
              <a:rPr lang="en-US" dirty="0"/>
              <a:t> din </a:t>
            </a:r>
            <a:r>
              <a:rPr lang="en-US" dirty="0" err="1"/>
              <a:t>comentarii</a:t>
            </a:r>
            <a:endParaRPr lang="en-US" dirty="0"/>
          </a:p>
          <a:p>
            <a:pPr algn="just"/>
            <a:r>
              <a:rPr lang="en-US" dirty="0" err="1"/>
              <a:t>EmojiRemover</a:t>
            </a:r>
            <a:r>
              <a:rPr lang="en-US" dirty="0"/>
              <a:t> –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caracterele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pot fi </a:t>
            </a:r>
            <a:r>
              <a:rPr lang="en-US" dirty="0" err="1"/>
              <a:t>salvate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8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91F5-62B3-4A0A-831C-16F45B7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Baza</a:t>
            </a:r>
            <a:r>
              <a:rPr lang="en-US" dirty="0"/>
              <a:t>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DB1D-8D24-498A-9B3E-4130E2D4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Relationala</a:t>
            </a:r>
            <a:r>
              <a:rPr lang="en-US" dirty="0"/>
              <a:t>, 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Conexiunea</a:t>
            </a:r>
            <a:r>
              <a:rPr lang="en-US" dirty="0"/>
              <a:t> cu </a:t>
            </a:r>
            <a:r>
              <a:rPr lang="en-US" dirty="0" err="1"/>
              <a:t>baza</a:t>
            </a:r>
            <a:r>
              <a:rPr lang="en-US" dirty="0"/>
              <a:t> de date – </a:t>
            </a:r>
            <a:r>
              <a:rPr lang="en-US" dirty="0" err="1"/>
              <a:t>TypeORM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CQRS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incapsularea</a:t>
            </a:r>
            <a:r>
              <a:rPr lang="en-US" dirty="0"/>
              <a:t> </a:t>
            </a:r>
            <a:r>
              <a:rPr lang="en-US" dirty="0" err="1"/>
              <a:t>comenzilor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interogarilor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grupuri</a:t>
            </a:r>
            <a:r>
              <a:rPr lang="en-US" dirty="0"/>
              <a:t>: </a:t>
            </a:r>
            <a:r>
              <a:rPr lang="en-US" dirty="0" err="1"/>
              <a:t>utilizatori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postari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8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24B5-D18F-42EB-8799-E9B407E3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clientului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EA2E-9547-4AC3-A523-3AD658E1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Framework-ul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AngularJS (SPA)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Grafice</a:t>
            </a:r>
            <a:r>
              <a:rPr lang="en-US" dirty="0"/>
              <a:t> – </a:t>
            </a:r>
            <a:r>
              <a:rPr lang="en-US" dirty="0" err="1"/>
              <a:t>GraphJS</a:t>
            </a:r>
            <a:endParaRPr lang="en-US" dirty="0"/>
          </a:p>
          <a:p>
            <a:pPr lvl="1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retea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subiectele</a:t>
            </a:r>
            <a:r>
              <a:rPr lang="en-US" dirty="0"/>
              <a:t> </a:t>
            </a:r>
            <a:r>
              <a:rPr lang="en-US" dirty="0" err="1"/>
              <a:t>prezente</a:t>
            </a:r>
            <a:r>
              <a:rPr lang="en-US" dirty="0"/>
              <a:t> in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endParaRPr lang="en-US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Servicii</a:t>
            </a:r>
            <a:endParaRPr lang="en-US" dirty="0"/>
          </a:p>
          <a:p>
            <a:pPr lvl="1"/>
            <a:r>
              <a:rPr lang="en-US" dirty="0"/>
              <a:t>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comunicarea</a:t>
            </a:r>
            <a:r>
              <a:rPr lang="en-US" dirty="0"/>
              <a:t> cu </a:t>
            </a:r>
            <a:r>
              <a:rPr lang="en-US" dirty="0" err="1"/>
              <a:t>serverul</a:t>
            </a:r>
            <a:endParaRPr lang="en-US" dirty="0"/>
          </a:p>
          <a:p>
            <a:pPr lvl="1"/>
            <a:r>
              <a:rPr lang="en-US" dirty="0"/>
              <a:t>Tip AJAX, </a:t>
            </a:r>
            <a:r>
              <a:rPr lang="en-US" dirty="0" err="1"/>
              <a:t>raspunsuri</a:t>
            </a:r>
            <a:r>
              <a:rPr lang="en-US" dirty="0"/>
              <a:t> de tip JSON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6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78D8-060C-4884-98F3-AD0BF84E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Imbunatatiri</a:t>
            </a:r>
            <a:r>
              <a:rPr lang="en-US" dirty="0"/>
              <a:t> </a:t>
            </a:r>
            <a:r>
              <a:rPr lang="en-US" dirty="0" err="1"/>
              <a:t>ulterioare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122C7-64B7-47A0-A24E-A9946B27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Expandarea</a:t>
            </a:r>
            <a:r>
              <a:rPr lang="en-US" dirty="0"/>
              <a:t> </a:t>
            </a:r>
            <a:r>
              <a:rPr lang="en-US" dirty="0" err="1"/>
              <a:t>setului</a:t>
            </a:r>
            <a:r>
              <a:rPr lang="en-US" dirty="0"/>
              <a:t> de </a:t>
            </a:r>
            <a:r>
              <a:rPr lang="en-US" dirty="0" err="1"/>
              <a:t>antrenament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Geolocatie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OAuth – </a:t>
            </a:r>
            <a:r>
              <a:rPr lang="en-US" dirty="0" err="1"/>
              <a:t>colectare</a:t>
            </a:r>
            <a:r>
              <a:rPr lang="en-US" dirty="0"/>
              <a:t> date private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Conexiune</a:t>
            </a:r>
            <a:r>
              <a:rPr lang="en-US" dirty="0"/>
              <a:t> social-media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Inlocuirea</a:t>
            </a:r>
            <a:r>
              <a:rPr lang="en-US" dirty="0"/>
              <a:t> Google API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independenta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7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A892-FD79-44B7-A53F-C1E0E477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CE07-6E2B-40DC-8FF3-AA9D099F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Intrebari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7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39E1-AA33-41E9-A151-FC2EA42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D3B0-FFF4-45D6-A16C-E48977B6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Colectarea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de pe reddit</a:t>
            </a:r>
          </a:p>
          <a:p>
            <a:pPr lvl="1" algn="just"/>
            <a:r>
              <a:rPr lang="en-US" dirty="0"/>
              <a:t>Date </a:t>
            </a:r>
            <a:r>
              <a:rPr lang="en-US" dirty="0" err="1"/>
              <a:t>ce</a:t>
            </a:r>
            <a:r>
              <a:rPr lang="en-US" dirty="0"/>
              <a:t> tin de </a:t>
            </a:r>
            <a:r>
              <a:rPr lang="en-US" dirty="0" err="1"/>
              <a:t>utilizatori</a:t>
            </a:r>
            <a:endParaRPr lang="en-US" dirty="0"/>
          </a:p>
          <a:p>
            <a:pPr lvl="1" algn="just"/>
            <a:r>
              <a:rPr lang="en-US" dirty="0"/>
              <a:t>Date </a:t>
            </a:r>
            <a:r>
              <a:rPr lang="en-US" dirty="0" err="1"/>
              <a:t>ce</a:t>
            </a:r>
            <a:r>
              <a:rPr lang="en-US" dirty="0"/>
              <a:t> tin de </a:t>
            </a:r>
            <a:r>
              <a:rPr lang="en-US" dirty="0" err="1"/>
              <a:t>postarile</a:t>
            </a:r>
            <a:r>
              <a:rPr lang="en-US" dirty="0"/>
              <a:t> </a:t>
            </a:r>
            <a:r>
              <a:rPr lang="en-US" dirty="0" err="1"/>
              <a:t>propriu-zise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colectate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Clusterizarea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Oferirea</a:t>
            </a:r>
            <a:r>
              <a:rPr lang="en-US" dirty="0"/>
              <a:t> de </a:t>
            </a:r>
            <a:r>
              <a:rPr lang="en-US" dirty="0" err="1"/>
              <a:t>predictii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recomandari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790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6F65-75E9-4DBD-BDC0-CAECAB47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Cui ii </a:t>
            </a:r>
            <a:r>
              <a:rPr lang="en-US" dirty="0" err="1"/>
              <a:t>serveste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FE0D-CA6D-4921-B4F4-A3A88429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construita</a:t>
            </a:r>
            <a:r>
              <a:rPr lang="en-US" dirty="0"/>
              <a:t> in principal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activi</a:t>
            </a:r>
            <a:r>
              <a:rPr lang="en-US" dirty="0"/>
              <a:t> de pe reddit</a:t>
            </a:r>
          </a:p>
          <a:p>
            <a:r>
              <a:rPr lang="it-IT" dirty="0"/>
              <a:t>poate fi folosita asupra postarilor reddit publice</a:t>
            </a:r>
          </a:p>
          <a:p>
            <a:r>
              <a:rPr lang="en-US" dirty="0" err="1"/>
              <a:t>Oricine</a:t>
            </a:r>
            <a:r>
              <a:rPr lang="en-US" dirty="0"/>
              <a:t> </a:t>
            </a:r>
            <a:r>
              <a:rPr lang="en-US" dirty="0" err="1"/>
              <a:t>doreste</a:t>
            </a:r>
            <a:r>
              <a:rPr lang="en-US" dirty="0"/>
              <a:t> o </a:t>
            </a:r>
            <a:r>
              <a:rPr lang="en-US" dirty="0" err="1"/>
              <a:t>analiza</a:t>
            </a:r>
            <a:r>
              <a:rPr lang="en-US" dirty="0"/>
              <a:t> in </a:t>
            </a:r>
            <a:r>
              <a:rPr lang="en-US" dirty="0" err="1"/>
              <a:t>profunzime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postari</a:t>
            </a:r>
            <a:r>
              <a:rPr lang="en-US" dirty="0"/>
              <a:t> reddit</a:t>
            </a:r>
          </a:p>
        </p:txBody>
      </p:sp>
    </p:spTree>
    <p:extLst>
      <p:ext uri="{BB962C8B-B14F-4D97-AF65-F5344CB8AC3E}">
        <p14:creationId xmlns:p14="http://schemas.microsoft.com/office/powerpoint/2010/main" val="298631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F209-3C0E-4410-B81E-C9C68200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0B3A-6E8F-4AAC-B344-952D13DD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Server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 err="1"/>
              <a:t>NestJS</a:t>
            </a:r>
            <a:endParaRPr lang="en-US" dirty="0"/>
          </a:p>
          <a:p>
            <a:pPr lvl="1"/>
            <a:r>
              <a:rPr lang="en-US" dirty="0" err="1"/>
              <a:t>Aplicatie</a:t>
            </a:r>
            <a:r>
              <a:rPr lang="en-US" dirty="0"/>
              <a:t> web</a:t>
            </a:r>
          </a:p>
          <a:p>
            <a:pPr lvl="1"/>
            <a:r>
              <a:rPr lang="en-US" dirty="0"/>
              <a:t>RESTful</a:t>
            </a:r>
          </a:p>
          <a:p>
            <a:pPr lvl="1"/>
            <a:r>
              <a:rPr lang="en-US" dirty="0"/>
              <a:t>Domain-driven design</a:t>
            </a:r>
          </a:p>
          <a:p>
            <a:pPr lvl="1"/>
            <a:r>
              <a:rPr lang="en-US" dirty="0" err="1"/>
              <a:t>Servicii</a:t>
            </a:r>
            <a:endParaRPr lang="en-US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pPr lvl="1"/>
            <a:r>
              <a:rPr lang="en-US" dirty="0" err="1"/>
              <a:t>Relationala</a:t>
            </a:r>
            <a:endParaRPr lang="en-US" dirty="0"/>
          </a:p>
          <a:p>
            <a:pPr lvl="1"/>
            <a:r>
              <a:rPr lang="en-US" dirty="0"/>
              <a:t>MySQL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Client</a:t>
            </a:r>
          </a:p>
          <a:p>
            <a:pPr lvl="1"/>
            <a:r>
              <a:rPr lang="en-US" dirty="0"/>
              <a:t>AngularJS</a:t>
            </a:r>
          </a:p>
          <a:p>
            <a:pPr lvl="1"/>
            <a:r>
              <a:rPr lang="en-US" dirty="0" err="1"/>
              <a:t>ChartJS</a:t>
            </a:r>
            <a:endParaRPr lang="en-US" dirty="0"/>
          </a:p>
          <a:p>
            <a:pPr lvl="1"/>
            <a:r>
              <a:rPr lang="en-US" dirty="0" err="1"/>
              <a:t>Servicii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8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9E89-8756-4FEB-9185-F98E8193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serverului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ED39-831D-4DFB-B960-67ED5029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Node.js</a:t>
            </a:r>
          </a:p>
          <a:p>
            <a:pPr lvl="1"/>
            <a:r>
              <a:rPr lang="en-US" dirty="0"/>
              <a:t>Typescript – strongly-typed</a:t>
            </a:r>
          </a:p>
          <a:p>
            <a:pPr lvl="1"/>
            <a:r>
              <a:rPr lang="en-US" dirty="0" err="1"/>
              <a:t>Enumerare</a:t>
            </a:r>
            <a:r>
              <a:rPr lang="en-US" dirty="0"/>
              <a:t> </a:t>
            </a:r>
            <a:r>
              <a:rPr lang="en-US" dirty="0" err="1"/>
              <a:t>avantaje</a:t>
            </a:r>
            <a:r>
              <a:rPr lang="en-US" dirty="0"/>
              <a:t> (Ex: module caching, full-stack programming language etc.)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NestJS</a:t>
            </a:r>
            <a:endParaRPr lang="en-US" dirty="0"/>
          </a:p>
          <a:p>
            <a:pPr lvl="1"/>
            <a:r>
              <a:rPr lang="en-US" dirty="0"/>
              <a:t>Express wrapper</a:t>
            </a:r>
          </a:p>
          <a:p>
            <a:pPr lvl="1"/>
            <a:r>
              <a:rPr lang="en-US" dirty="0"/>
              <a:t>OOP + FP(Functional programming) + FRP(Functional reactive Programming)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Aplicatie</a:t>
            </a:r>
            <a:r>
              <a:rPr lang="en-US" dirty="0"/>
              <a:t> web</a:t>
            </a:r>
          </a:p>
          <a:p>
            <a:pPr lvl="1"/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de tip controller</a:t>
            </a:r>
          </a:p>
          <a:p>
            <a:pPr lvl="2"/>
            <a:r>
              <a:rPr lang="en-US" dirty="0" err="1"/>
              <a:t>Utilizatori</a:t>
            </a:r>
            <a:endParaRPr lang="en-US" dirty="0"/>
          </a:p>
          <a:p>
            <a:pPr lvl="2"/>
            <a:r>
              <a:rPr lang="en-US" dirty="0" err="1"/>
              <a:t>Postari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BAED-E56C-4A26-8CCB-5E32EBE2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D876-F5B5-4ABF-AE35-28A6D5F5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RESTful</a:t>
            </a:r>
          </a:p>
          <a:p>
            <a:pPr lvl="1"/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apelurilor</a:t>
            </a:r>
            <a:r>
              <a:rPr lang="en-US" dirty="0"/>
              <a:t> sunt de tip GET </a:t>
            </a:r>
            <a:r>
              <a:rPr lang="en-US" dirty="0" err="1"/>
              <a:t>si</a:t>
            </a:r>
            <a:r>
              <a:rPr lang="en-US" dirty="0"/>
              <a:t> POST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Domain-driven design</a:t>
            </a:r>
          </a:p>
          <a:p>
            <a:pPr lvl="1"/>
            <a:r>
              <a:rPr lang="en-US" dirty="0" err="1"/>
              <a:t>Punerea</a:t>
            </a:r>
            <a:r>
              <a:rPr lang="en-US" dirty="0"/>
              <a:t> in prim plan a </a:t>
            </a:r>
            <a:r>
              <a:rPr lang="en-US" dirty="0" err="1"/>
              <a:t>domeniului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logicii</a:t>
            </a:r>
            <a:r>
              <a:rPr lang="en-US" dirty="0"/>
              <a:t> tine de </a:t>
            </a:r>
            <a:r>
              <a:rPr lang="en-US" dirty="0" err="1"/>
              <a:t>domeniu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7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F8D6-A49C-4DB1-B24E-D0C07CF3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Serviciile</a:t>
            </a:r>
            <a:r>
              <a:rPr lang="en-US" dirty="0"/>
              <a:t> de pe </a:t>
            </a:r>
            <a:r>
              <a:rPr lang="en-US" dirty="0" err="1"/>
              <a:t>partea</a:t>
            </a:r>
            <a:r>
              <a:rPr lang="en-US" dirty="0"/>
              <a:t> 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B796-F59F-4508-8E28-BFA4C5C5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serviciile</a:t>
            </a:r>
            <a:r>
              <a:rPr lang="en-US" dirty="0"/>
              <a:t> de pe </a:t>
            </a:r>
            <a:r>
              <a:rPr lang="en-US" dirty="0" err="1"/>
              <a:t>partea</a:t>
            </a:r>
            <a:r>
              <a:rPr lang="en-US" dirty="0"/>
              <a:t> de server </a:t>
            </a:r>
            <a:r>
              <a:rPr lang="en-US" dirty="0" err="1"/>
              <a:t>folosesc</a:t>
            </a:r>
            <a:r>
              <a:rPr lang="en-US" dirty="0"/>
              <a:t> dependency injection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Acestea</a:t>
            </a:r>
            <a:r>
              <a:rPr lang="en-US" dirty="0"/>
              <a:t> se impart in 4 </a:t>
            </a:r>
            <a:r>
              <a:rPr lang="en-US" dirty="0" err="1"/>
              <a:t>categorii</a:t>
            </a:r>
            <a:endParaRPr lang="en-US" dirty="0"/>
          </a:p>
          <a:p>
            <a:pPr lvl="1"/>
            <a:r>
              <a:rPr lang="en-US" dirty="0" err="1"/>
              <a:t>Invatare</a:t>
            </a:r>
            <a:r>
              <a:rPr lang="en-US" dirty="0"/>
              <a:t> automata -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reteaua</a:t>
            </a:r>
            <a:r>
              <a:rPr lang="en-US" dirty="0"/>
              <a:t> </a:t>
            </a:r>
            <a:r>
              <a:rPr lang="en-US" dirty="0" err="1"/>
              <a:t>neuronala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Serviciul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colectarea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de pe reddit</a:t>
            </a:r>
          </a:p>
          <a:p>
            <a:pPr lvl="1"/>
            <a:r>
              <a:rPr lang="en-US" dirty="0" err="1"/>
              <a:t>Comunicarea</a:t>
            </a:r>
            <a:r>
              <a:rPr lang="en-US" dirty="0"/>
              <a:t> cu Google </a:t>
            </a:r>
          </a:p>
          <a:p>
            <a:pPr lvl="1"/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ajutatoare</a:t>
            </a:r>
            <a:r>
              <a:rPr lang="en-US" dirty="0"/>
              <a:t> (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subiectelor</a:t>
            </a:r>
            <a:r>
              <a:rPr lang="en-US" dirty="0"/>
              <a:t>, </a:t>
            </a:r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emojiurilor</a:t>
            </a:r>
            <a:r>
              <a:rPr lang="en-US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53991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A108-7CE9-4A14-A6F1-C552DC31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Reteaua</a:t>
            </a:r>
            <a:r>
              <a:rPr lang="en-US" dirty="0"/>
              <a:t> </a:t>
            </a:r>
            <a:r>
              <a:rPr lang="en-US" dirty="0" err="1"/>
              <a:t>neuronala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6432E-EC86-4ADC-9827-D075E5711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err="1"/>
                  <a:t>Kohonen</a:t>
                </a:r>
                <a:r>
                  <a:rPr lang="en-US" dirty="0"/>
                  <a:t>(self-organizing map)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lvl="1"/>
                <a:r>
                  <a:rPr lang="en-US" dirty="0" err="1"/>
                  <a:t>Foloseste</a:t>
                </a:r>
                <a:r>
                  <a:rPr lang="en-US" dirty="0"/>
                  <a:t> </a:t>
                </a:r>
                <a:r>
                  <a:rPr lang="en-US" dirty="0" err="1"/>
                  <a:t>invatare</a:t>
                </a:r>
                <a:r>
                  <a:rPr lang="en-US" dirty="0"/>
                  <a:t> </a:t>
                </a:r>
                <a:r>
                  <a:rPr lang="en-US" dirty="0" err="1"/>
                  <a:t>competitiva</a:t>
                </a:r>
                <a:endParaRPr lang="en-US" dirty="0"/>
              </a:p>
              <a:p>
                <a:pPr lvl="1"/>
                <a:r>
                  <a:rPr lang="en-US" dirty="0"/>
                  <a:t>Set de </a:t>
                </a:r>
                <a:r>
                  <a:rPr lang="en-US" dirty="0" err="1"/>
                  <a:t>antrenament</a:t>
                </a:r>
                <a:r>
                  <a:rPr lang="en-US" dirty="0"/>
                  <a:t> mic,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instantiere</a:t>
                </a:r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antrenare</a:t>
                </a:r>
                <a:endParaRPr lang="en-US" dirty="0"/>
              </a:p>
              <a:p>
                <a:pPr lvl="1"/>
                <a:r>
                  <a:rPr lang="en-US" dirty="0" err="1"/>
                  <a:t>Distanta</a:t>
                </a:r>
                <a:r>
                  <a:rPr lang="en-US" dirty="0"/>
                  <a:t> </a:t>
                </a:r>
                <a:r>
                  <a:rPr lang="en-US" i="1" dirty="0" err="1"/>
                  <a:t>czekanowski</a:t>
                </a:r>
                <a:r>
                  <a:rPr lang="en-US" i="1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it-IT" dirty="0"/>
                  <a:t>Ofera predictii si recomandari pentru utilizatori in fuctie de pozitia in retea, </a:t>
                </a:r>
                <a:r>
                  <a:rPr lang="pt-BR" dirty="0"/>
                  <a:t>retea reprezentata printr-o matrice de 100 * 100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6432E-EC86-4ADC-9827-D075E5711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17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BD6E-F2A2-441C-B995-CB1E0104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Reddit + Crawler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6BE9-84BA-4501-B26F-8162FA5E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Adaugare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 - sunt </a:t>
            </a:r>
            <a:r>
              <a:rPr lang="en-US" dirty="0" err="1"/>
              <a:t>colectate</a:t>
            </a:r>
            <a:r>
              <a:rPr lang="en-US" dirty="0"/>
              <a:t>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: </a:t>
            </a:r>
            <a:r>
              <a:rPr lang="en-US" dirty="0" err="1"/>
              <a:t>comentarii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postari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Adaugare</a:t>
            </a:r>
            <a:r>
              <a:rPr lang="en-US" dirty="0"/>
              <a:t> </a:t>
            </a:r>
            <a:r>
              <a:rPr lang="en-US" dirty="0" err="1"/>
              <a:t>postare</a:t>
            </a:r>
            <a:r>
              <a:rPr lang="en-US" dirty="0"/>
              <a:t> -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colectat</a:t>
            </a:r>
            <a:r>
              <a:rPr lang="en-US" dirty="0"/>
              <a:t> </a:t>
            </a:r>
            <a:r>
              <a:rPr lang="en-US" dirty="0" err="1"/>
              <a:t>textul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trimis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serviciile</a:t>
            </a:r>
            <a:r>
              <a:rPr lang="en-US" dirty="0"/>
              <a:t> Google</a:t>
            </a:r>
          </a:p>
        </p:txBody>
      </p:sp>
    </p:spTree>
    <p:extLst>
      <p:ext uri="{BB962C8B-B14F-4D97-AF65-F5344CB8AC3E}">
        <p14:creationId xmlns:p14="http://schemas.microsoft.com/office/powerpoint/2010/main" val="46764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433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Century Gothic</vt:lpstr>
      <vt:lpstr>Wingdings</vt:lpstr>
      <vt:lpstr>Wingdings 3</vt:lpstr>
      <vt:lpstr>Ion</vt:lpstr>
      <vt:lpstr>RCruncher</vt:lpstr>
      <vt:lpstr>Scopul aplicatiei</vt:lpstr>
      <vt:lpstr>Cui ii serveste aplicatia?</vt:lpstr>
      <vt:lpstr>Arhitectura aplicatiei</vt:lpstr>
      <vt:lpstr>Arhitectura serverului</vt:lpstr>
      <vt:lpstr>PowerPoint Presentation</vt:lpstr>
      <vt:lpstr>Serviciile de pe partea de server</vt:lpstr>
      <vt:lpstr>Reteaua neuronala</vt:lpstr>
      <vt:lpstr>API Reddit + Crawler</vt:lpstr>
      <vt:lpstr>Google API</vt:lpstr>
      <vt:lpstr>Servicii ajutatoare</vt:lpstr>
      <vt:lpstr>Baza de date</vt:lpstr>
      <vt:lpstr>Arhitectura clientului</vt:lpstr>
      <vt:lpstr>Imbunatatiri ulterioare</vt:lpstr>
      <vt:lpstr>Multumesc pentru atentie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RCruncher</dc:title>
  <dc:creator>Cris</dc:creator>
  <cp:lastModifiedBy>Cris</cp:lastModifiedBy>
  <cp:revision>23</cp:revision>
  <dcterms:created xsi:type="dcterms:W3CDTF">2019-07-01T20:17:08Z</dcterms:created>
  <dcterms:modified xsi:type="dcterms:W3CDTF">2019-07-02T07:44:50Z</dcterms:modified>
</cp:coreProperties>
</file>