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5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4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7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83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1226-0D54-436C-87D4-3B7541FD472A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3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tianBarragan/Uxtr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Uxtrata</a:t>
            </a:r>
            <a:r>
              <a:rPr lang="en-US" dirty="0" smtClean="0"/>
              <a:t> Web Application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Cristian Barragan</a:t>
            </a:r>
          </a:p>
          <a:p>
            <a:r>
              <a:rPr lang="es-ES" dirty="0" smtClean="0">
                <a:hlinkClick r:id="rId2"/>
              </a:rPr>
              <a:t>https://github.com/CristianBarragan/Uxtrata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5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application, based on C# MVC to manipulate Student and Course database. Use MySQL </a:t>
            </a:r>
            <a:r>
              <a:rPr lang="en-US" dirty="0" err="1"/>
              <a:t>innodb</a:t>
            </a:r>
            <a:r>
              <a:rPr lang="en-US" dirty="0"/>
              <a:t> as the DB engine, relationships between tables are necessary. Use Entity Framework 6 as the ORM framework, and </a:t>
            </a:r>
            <a:r>
              <a:rPr lang="en-US" dirty="0" err="1"/>
              <a:t>ASP.Net</a:t>
            </a:r>
            <a:r>
              <a:rPr lang="en-US" dirty="0"/>
              <a:t> MVC for the UI.</a:t>
            </a:r>
            <a:endParaRPr lang="en-US" b="0" dirty="0" smtClean="0">
              <a:effectLst/>
            </a:endParaRPr>
          </a:p>
          <a:p>
            <a:r>
              <a:rPr lang="en-US" dirty="0"/>
              <a:t>The application shall allow end user to add, edit and delete student and course, and select certain courses for student. </a:t>
            </a:r>
            <a:endParaRPr lang="en-US" b="0" dirty="0" smtClean="0">
              <a:effectLst/>
            </a:endParaRPr>
          </a:p>
          <a:p>
            <a:r>
              <a:rPr lang="en-US" dirty="0"/>
              <a:t>Add cost data field in Course table and build a simple double entry accounting </a:t>
            </a:r>
            <a:r>
              <a:rPr lang="en-US" dirty="0" smtClean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Build a report view page for a statement report of each student’s transaction history. The statement report should base on RDLC format.</a:t>
            </a:r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3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Given Data Model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35" y="1825625"/>
            <a:ext cx="5613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 Data Model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52" y="1558209"/>
            <a:ext cx="9768894" cy="53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2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Due to the small timeframe to implement the requirements, there are additional improvements to mak</a:t>
            </a:r>
            <a:r>
              <a:rPr lang="en-US" dirty="0" smtClean="0"/>
              <a:t>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Iframe</a:t>
            </a:r>
            <a:r>
              <a:rPr lang="en-US" dirty="0" smtClean="0"/>
              <a:t> to embed </a:t>
            </a:r>
            <a:r>
              <a:rPr lang="en-US" dirty="0" err="1" smtClean="0"/>
              <a:t>rdlc</a:t>
            </a:r>
            <a:r>
              <a:rPr lang="en-US" dirty="0"/>
              <a:t> </a:t>
            </a:r>
            <a:r>
              <a:rPr lang="en-US" dirty="0" smtClean="0"/>
              <a:t>and sending parameters to filter data using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Roles and User authentication to pages using Microsoft Identity</a:t>
            </a:r>
          </a:p>
          <a:p>
            <a:r>
              <a:rPr lang="en-US" dirty="0" smtClean="0"/>
              <a:t>Implement Bootstrap to enrich UI.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173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Uxtrata Web Application</vt:lpstr>
      <vt:lpstr>Requirements</vt:lpstr>
      <vt:lpstr>Given Data Model</vt:lpstr>
      <vt:lpstr>Actual Data Model</vt:lpstr>
      <vt:lpstr>Demo</vt:lpstr>
      <vt:lpstr>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Uxtrata Web Application</dc:title>
  <dc:creator>cristian</dc:creator>
  <cp:lastModifiedBy>cristian</cp:lastModifiedBy>
  <cp:revision>3</cp:revision>
  <dcterms:created xsi:type="dcterms:W3CDTF">2017-09-14T23:15:33Z</dcterms:created>
  <dcterms:modified xsi:type="dcterms:W3CDTF">2017-09-19T08:14:41Z</dcterms:modified>
</cp:coreProperties>
</file>