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C67A-EA1E-45F6-A359-9A57807A8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3F122-86D0-4732-8805-0A527DA2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E438-B6C7-4EAD-BC56-B3CCC8C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B0B8-3F9E-485B-A8D5-28A84B7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845A-7313-4852-B0E6-31C3ED02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446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7F1-E92A-4A22-9672-2156B4B2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79CC7-9437-4E68-A030-7C3F06F9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4CEA-7CBE-4358-AEEF-5CD922B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5F8F-2041-47A2-959B-C6BC422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BCDA-0DB1-4247-85D2-5AB836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3667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43AA0-78C6-4B80-A4F4-34FB9AE5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80D4-799D-45A0-B962-18CFD2A0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0F5C-7031-41D0-8A51-9263FC17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B700-21F1-4F76-869D-FFD3F1BC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0D2A-3F18-404B-A5A4-2533DE64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5001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D06-BDF3-4C33-8DDC-A1C291C3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254-EFD3-42F4-AD11-53E3D779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1BB-26C6-463B-9442-A8BD684E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47DC-C580-4A2C-AE41-C57B7D46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B66C-E292-481B-89B1-5D2B299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8479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430-CE07-4FA1-8F2E-4C4ED5F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33E5-A46E-45DE-BE3C-C9E16788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5A03-6C38-436B-8A4E-8717FEA2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F422-BDA3-42BF-BAE1-E45C9C93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7010-3FC5-48EA-B6B0-071163B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1773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4460-130A-4D5E-9F8E-86487BE2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8888-8CD2-41AB-B61D-2425577D1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3024E-F976-402E-B04D-B212F2E9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31AD-8427-4841-8D2C-405B280C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3FB7-0426-491D-A137-A1FF7647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0C21-4BED-4B2B-AE1F-235EFEE6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7890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1404-B4CB-4A3B-B41A-076B3F75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43EA-10AE-4A48-B0C2-84551B5D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0F642-A3CB-49D3-A51C-853EF6EC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B0A23-3DD2-4B4C-A3F2-AA89E64EF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DB54-5B1C-4268-A8A5-86F4D46E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9A31C-120C-42D2-8F8E-C52501F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30686-2DC2-4C22-9703-9AD855CF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30A6C-B66E-4786-9EC3-A72D0EA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3456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DD05-01E5-42B7-8770-942E13CC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7A2BF-79B4-4AB3-9BD3-5FCD03AB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F9480-12D9-4808-A6A3-0E0C785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87CE-74CD-4FAC-A472-4F12DE4A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7991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E0A72-B314-432D-B144-06A404B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7D547-2342-42EF-A74B-3FCD75BB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AA25-806F-4ABC-B58B-7F7D0A19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2011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373-5736-49B9-B137-88A1D753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6580-9913-42F7-ACD4-0E931A2B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3EBD0-98EE-4E7B-BA3E-6738B3D4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ACF5-E205-4991-8C3D-52EDF9D2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007A-A72C-4BA4-B6F3-1731BB8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DC3F-BBE3-46F3-BA33-54A33CFF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9647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970B-D610-4E85-8B9B-9C7F4BA6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0B8F-A93A-4356-8482-9F7D5997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164B8-2275-4565-81AE-617BA312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679E-7C7C-4691-B061-D57FE6C9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4E22-31F3-4E0A-A1F6-430E2DD0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DDEC-165E-4AED-8322-68DF63E0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275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981AF-60AA-4481-8AB4-8FE93A2A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9666-A78E-444E-B299-7BB5E481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4DAA-9C5C-4C0F-BFDE-436B30D80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906E-73A7-4DDA-A60A-9B0696D5B509}" type="datetimeFigureOut">
              <a:rPr lang="ro-MD" smtClean="0"/>
              <a:t>30.03.2022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9FD7-6F28-48F5-9C54-64DE9760E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E713-E153-49A1-A897-8DBFA5D2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50B9-14CE-48C5-88D6-4682FA88F5C5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942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B484A-2E8F-4F9C-B9FE-072B1703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84" y="2075570"/>
            <a:ext cx="9778832" cy="2706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39220-B048-45DF-B83C-AA2A9759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80" y="6146903"/>
            <a:ext cx="91447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F0A473-5761-445A-BC53-B5014005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90" y="54571"/>
            <a:ext cx="8059611" cy="6748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C3423-ACA1-4944-9F9B-12D2E1D6B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89" y="3429000"/>
            <a:ext cx="4973616" cy="2602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2B056-91BA-445C-9D33-925DA4B98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57" y="1712766"/>
            <a:ext cx="10047079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62474-5971-49DE-8074-3DC77CF9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10" y="2096908"/>
            <a:ext cx="8992379" cy="2664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D22898-1A1A-470A-B2C8-29EE40C9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345840-6F2F-4BBB-A8FE-D749124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79" y="2343818"/>
            <a:ext cx="8882642" cy="217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9D1A4-E3DE-44DA-9B56-6B976E74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C5836-102A-4E29-95A4-20A1E2EC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548271"/>
            <a:ext cx="1303020" cy="20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0726F-652E-4B75-833D-9A2AD83A5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27" y="1768085"/>
            <a:ext cx="8876545" cy="178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CDF0C9-F7A9-4E8B-A191-4876156B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7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C5836-102A-4E29-95A4-20A1E2EC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548271"/>
            <a:ext cx="1303020" cy="205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4FB8E-2FD6-4FD6-8222-2DDA8B9B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27" y="1901344"/>
            <a:ext cx="8876545" cy="1780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880B6-F480-4FC2-B68B-AC4384FF0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C5836-102A-4E29-95A4-20A1E2EC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548271"/>
            <a:ext cx="1303020" cy="20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0E55D-8C21-4B50-9A4D-53AA647E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58" y="1768085"/>
            <a:ext cx="10388484" cy="1780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2DF68-6C78-46F1-8A95-924B1EAF9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C5836-102A-4E29-95A4-20A1E2EC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548271"/>
            <a:ext cx="1303020" cy="205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869AA-850C-4E57-9D17-D6F51C039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60" y="1867788"/>
            <a:ext cx="10047079" cy="1780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875EC-CF84-4A9B-B2EA-924A32423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60BB5A-CEF7-4D70-AE8D-CD932977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60" y="2331625"/>
            <a:ext cx="10047079" cy="219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6DC5B-D6B5-463B-B717-10F12698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5A5CCD-6867-4214-BA57-2B0492EC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94" y="54571"/>
            <a:ext cx="8059611" cy="674885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9657E5-155C-477F-BDC1-DC8EFC600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17468"/>
              </p:ext>
            </p:extLst>
          </p:nvPr>
        </p:nvGraphicFramePr>
        <p:xfrm>
          <a:off x="2245455" y="1143799"/>
          <a:ext cx="7701089" cy="4570402"/>
        </p:xfrm>
        <a:graphic>
          <a:graphicData uri="http://schemas.openxmlformats.org/drawingml/2006/table">
            <a:tbl>
              <a:tblPr firstRow="1" firstCol="1" bandRow="1"/>
              <a:tblGrid>
                <a:gridCol w="1552929">
                  <a:extLst>
                    <a:ext uri="{9D8B030D-6E8A-4147-A177-3AD203B41FA5}">
                      <a16:colId xmlns:a16="http://schemas.microsoft.com/office/drawing/2014/main" val="967432430"/>
                    </a:ext>
                  </a:extLst>
                </a:gridCol>
                <a:gridCol w="1897736">
                  <a:extLst>
                    <a:ext uri="{9D8B030D-6E8A-4147-A177-3AD203B41FA5}">
                      <a16:colId xmlns:a16="http://schemas.microsoft.com/office/drawing/2014/main" val="1586766306"/>
                    </a:ext>
                  </a:extLst>
                </a:gridCol>
                <a:gridCol w="1416808">
                  <a:extLst>
                    <a:ext uri="{9D8B030D-6E8A-4147-A177-3AD203B41FA5}">
                      <a16:colId xmlns:a16="http://schemas.microsoft.com/office/drawing/2014/main" val="3163402323"/>
                    </a:ext>
                  </a:extLst>
                </a:gridCol>
                <a:gridCol w="1416808">
                  <a:extLst>
                    <a:ext uri="{9D8B030D-6E8A-4147-A177-3AD203B41FA5}">
                      <a16:colId xmlns:a16="http://schemas.microsoft.com/office/drawing/2014/main" val="1329218159"/>
                    </a:ext>
                  </a:extLst>
                </a:gridCol>
                <a:gridCol w="1416808">
                  <a:extLst>
                    <a:ext uri="{9D8B030D-6E8A-4147-A177-3AD203B41FA5}">
                      <a16:colId xmlns:a16="http://schemas.microsoft.com/office/drawing/2014/main" val="4056596850"/>
                    </a:ext>
                  </a:extLst>
                </a:gridCol>
              </a:tblGrid>
              <a:tr h="608889">
                <a:tc>
                  <a:txBody>
                    <a:bodyPr/>
                    <a:lstStyle/>
                    <a:p>
                      <a:pPr algn="ctr"/>
                      <a:r>
                        <a:rPr lang="ro-RO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M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Coders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Programmers 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Developers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Engineers 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09320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None/Low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16616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402135"/>
                  </a:ext>
                </a:extLst>
              </a:tr>
              <a:tr h="5849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Knowledge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Googling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logic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Compiling ability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Programing languages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Teamwork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Science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Math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88791"/>
                  </a:ext>
                </a:extLst>
              </a:tr>
              <a:tr h="7799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methods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 you own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Courses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College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school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Freelancing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Projects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Academies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Science facilities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47717"/>
                  </a:ext>
                </a:extLst>
              </a:tr>
              <a:tr h="10655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Responsibilities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designing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implementations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flow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Failure proofing 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a project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Mentioning the software solution 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relations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logical methods and scientific implementation 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4911"/>
                  </a:ext>
                </a:extLst>
              </a:tr>
              <a:tr h="761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Beginner approach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approach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approach 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And/or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approach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approach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093572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ro-M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o-M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ro-M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3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0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INDUSTRY: THE DIFERENCE BETWEEN CODER, PROGRAMMER, DEVELOPER, ENGINEER </dc:title>
  <dc:creator>Cristian Brinza</dc:creator>
  <cp:lastModifiedBy>Cristian Brinza</cp:lastModifiedBy>
  <cp:revision>3</cp:revision>
  <dcterms:created xsi:type="dcterms:W3CDTF">2022-03-30T07:25:54Z</dcterms:created>
  <dcterms:modified xsi:type="dcterms:W3CDTF">2022-03-30T08:00:22Z</dcterms:modified>
</cp:coreProperties>
</file>