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3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1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6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5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C3E7220A-2962-BE91-8501-C5B081A1A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137" r="-2" b="-2"/>
          <a:stretch/>
        </p:blipFill>
        <p:spPr>
          <a:xfrm>
            <a:off x="-1095" y="-94685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2EC699-1A7F-909E-598A-E5DD3D617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C88469-C8EB-3117-828D-975443168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s-ES" sz="8000" dirty="0">
                <a:solidFill>
                  <a:srgbClr val="FFFFFF"/>
                </a:solidFill>
              </a:rPr>
              <a:t>Ecuador</a:t>
            </a:r>
          </a:p>
        </p:txBody>
      </p:sp>
    </p:spTree>
    <p:extLst>
      <p:ext uri="{BB962C8B-B14F-4D97-AF65-F5344CB8AC3E}">
        <p14:creationId xmlns:p14="http://schemas.microsoft.com/office/powerpoint/2010/main" val="3761118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0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úmeros de la bolsa de valores">
            <a:extLst>
              <a:ext uri="{FF2B5EF4-FFF2-40B4-BE49-F238E27FC236}">
                <a16:creationId xmlns:a16="http://schemas.microsoft.com/office/drawing/2014/main" id="{EB15069F-B34A-059D-6E55-23C44A268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878" b="8663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69" name="Group 56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0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FA1599-1079-BD01-D9D3-0F2FD368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3"/>
            <a:ext cx="8817102" cy="29785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Número de habitantes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EC5AE-D1E4-8E18-6F54-B82B35AEE188}"/>
              </a:ext>
            </a:extLst>
          </p:cNvPr>
          <p:cNvSpPr txBox="1"/>
          <p:nvPr/>
        </p:nvSpPr>
        <p:spPr>
          <a:xfrm>
            <a:off x="841248" y="4105835"/>
            <a:ext cx="8817102" cy="191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Hay en total 488.000 habitantes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0" name="Picture 6" descr="Free diseño de símbolo de signo de icono de personas 10148707 PNG with  Transparent Background">
            <a:extLst>
              <a:ext uri="{FF2B5EF4-FFF2-40B4-BE49-F238E27FC236}">
                <a16:creationId xmlns:a16="http://schemas.microsoft.com/office/drawing/2014/main" id="{404D71B1-BA7E-F513-2D9B-2E51F092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85" y="2858803"/>
            <a:ext cx="3949209" cy="25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67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4CCDD-BF9A-D967-DEE3-9BAA9C6C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246"/>
            <a:ext cx="3988697" cy="2461704"/>
          </a:xfrm>
        </p:spPr>
        <p:txBody>
          <a:bodyPr anchor="b">
            <a:normAutofit/>
          </a:bodyPr>
          <a:lstStyle/>
          <a:p>
            <a:r>
              <a:rPr lang="es-ES" dirty="0"/>
              <a:t>Costumbres y tradiciones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6830B4-21B5-5842-6111-D5D99247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3725"/>
            <a:ext cx="3988697" cy="312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celebra el </a:t>
            </a:r>
            <a:r>
              <a:rPr lang="es-ES" dirty="0" err="1"/>
              <a:t>carnaval,las</a:t>
            </a:r>
            <a:r>
              <a:rPr lang="es-ES" dirty="0"/>
              <a:t> guaguas de pan(en todas las </a:t>
            </a:r>
            <a:r>
              <a:rPr lang="es-ES" dirty="0" err="1"/>
              <a:t>familias,trabajo.etc.te</a:t>
            </a:r>
            <a:r>
              <a:rPr lang="es-ES" dirty="0"/>
              <a:t> dan un niño de pan y colada morada)también se celebra el día del escudo(es cantar el himno de </a:t>
            </a:r>
            <a:r>
              <a:rPr lang="es-ES" dirty="0" err="1"/>
              <a:t>Ecuador,como</a:t>
            </a:r>
            <a:r>
              <a:rPr lang="es-ES" dirty="0"/>
              <a:t> todos los días)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569553-A9EF-4DFD-8655-83E8E371E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DC8AF8-AB6B-4BE2-8799-036A8114C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40813" y="5761025"/>
              <a:ext cx="0" cy="49653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6BDDD1-4083-41D2-A307-A7F69764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40813" y="567246"/>
              <a:ext cx="0" cy="457515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6FADF5-AAF7-4ECF-B74A-CEFB73843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86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DAA673-322E-4BDB-9223-AA485CED2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7ADDAC-AD53-487B-8DD5-601627C57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7153BA-1FC2-438B-BFF2-E6B45A21E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8883109-5DE0-A044-50B6-DA2206956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0" r="1025" b="1"/>
          <a:stretch/>
        </p:blipFill>
        <p:spPr>
          <a:xfrm>
            <a:off x="5605498" y="1031197"/>
            <a:ext cx="5524752" cy="4734904"/>
          </a:xfrm>
          <a:custGeom>
            <a:avLst/>
            <a:gdLst/>
            <a:ahLst/>
            <a:cxnLst/>
            <a:rect l="l" t="t" r="r" b="b"/>
            <a:pathLst>
              <a:path w="5524752" h="4734904">
                <a:moveTo>
                  <a:pt x="2762375" y="0"/>
                </a:moveTo>
                <a:cubicBezTo>
                  <a:pt x="4287995" y="0"/>
                  <a:pt x="5524752" y="1236757"/>
                  <a:pt x="5524752" y="2762375"/>
                </a:cubicBezTo>
                <a:lnTo>
                  <a:pt x="5524752" y="3745069"/>
                </a:lnTo>
                <a:lnTo>
                  <a:pt x="5524752" y="4734904"/>
                </a:lnTo>
                <a:lnTo>
                  <a:pt x="0" y="4734904"/>
                </a:lnTo>
                <a:lnTo>
                  <a:pt x="0" y="2762375"/>
                </a:lnTo>
                <a:cubicBezTo>
                  <a:pt x="0" y="1236757"/>
                  <a:pt x="1236757" y="0"/>
                  <a:pt x="2762375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71771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EF2D2-18B9-187C-D3DD-72967269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de gobierno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7F0BB-A4C0-72A6-4B56-D39473C0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Estado </a:t>
            </a:r>
            <a:r>
              <a:rPr lang="es-ES" dirty="0" err="1"/>
              <a:t>unitario:significa</a:t>
            </a:r>
            <a:r>
              <a:rPr lang="es-ES" dirty="0"/>
              <a:t> que solo puede haber un gobierno en el </a:t>
            </a:r>
            <a:r>
              <a:rPr lang="es-ES" dirty="0" err="1"/>
              <a:t>pais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3E29C-7C5A-ED68-0F2B-DE328D3E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Division</a:t>
            </a:r>
            <a:r>
              <a:rPr lang="es-ES" dirty="0"/>
              <a:t> del país.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07925-FBF8-A198-1ED1-B4828F9D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País unitario. Dividido en 24 provincias, 221 cantones y 1228 parroquias urbanas (412) y rurales (816)</a:t>
            </a:r>
          </a:p>
        </p:txBody>
      </p:sp>
    </p:spTree>
    <p:extLst>
      <p:ext uri="{BB962C8B-B14F-4D97-AF65-F5344CB8AC3E}">
        <p14:creationId xmlns:p14="http://schemas.microsoft.com/office/powerpoint/2010/main" val="422479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20FB2-BD1F-DA0C-B6A4-33779672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Comidas </a:t>
            </a:r>
            <a:r>
              <a:rPr lang="es-ES" dirty="0" err="1"/>
              <a:t>tipicas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4545-0DD0-E042-16A4-BC7109CA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Cuy </a:t>
            </a:r>
            <a:r>
              <a:rPr lang="es-ES" dirty="0" err="1"/>
              <a:t>asado,hornado,ceviche,encebollado,yapingacho,etc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70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39AB-5C8C-62C4-B194-AC71AE15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Personajes famosos.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553C9-FB48-6B10-A206-A9FE2058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94468881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Footlight MT Light</vt:lpstr>
      <vt:lpstr>ArchVTI</vt:lpstr>
      <vt:lpstr>Presentación de PowerPoint</vt:lpstr>
      <vt:lpstr>Número de habitantes </vt:lpstr>
      <vt:lpstr>Costumbres y tradiciones</vt:lpstr>
      <vt:lpstr>Forma de gobierno</vt:lpstr>
      <vt:lpstr>Division del país.</vt:lpstr>
      <vt:lpstr>Comidas tipicas</vt:lpstr>
      <vt:lpstr>Personajes famosos.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Chacha León</dc:creator>
  <cp:lastModifiedBy>Cristian Chacha León</cp:lastModifiedBy>
  <cp:revision>5</cp:revision>
  <dcterms:created xsi:type="dcterms:W3CDTF">2023-02-20T14:50:37Z</dcterms:created>
  <dcterms:modified xsi:type="dcterms:W3CDTF">2023-02-20T15:52:40Z</dcterms:modified>
</cp:coreProperties>
</file>