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12354be8c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12354be8c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2681f78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2681f78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2681f78c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2681f78c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12354be8c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12354be8c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12354be8c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12354be8c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12354be8c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12354be8c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12354be8c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12354be8c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Allergen Database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Group 6</a:t>
            </a:r>
            <a:endParaRPr sz="3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Cristian Cortez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Paulo Chu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Nguyen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Records and Fields: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966275"/>
            <a:ext cx="70389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World Health Organization: division of United Nations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International Union of Immunological Societies: International standards on immunology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Uses named assignment for allergens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National Center for Biotechnology Information:  division of National Library of Medicine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Uses a numbered system of assignment for allergens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/>
              <a:t>Name</a:t>
            </a:r>
            <a:r>
              <a:rPr lang="en" sz="1000"/>
              <a:t>: Common Name used by everyone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/>
              <a:t>Type</a:t>
            </a:r>
            <a:r>
              <a:rPr lang="en" sz="1000"/>
              <a:t>: plant, animal, insect, food etc.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/>
              <a:t>WHO / IUIS</a:t>
            </a:r>
            <a:r>
              <a:rPr lang="en" sz="1000"/>
              <a:t>: Name designated by international standards.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/>
              <a:t>NCBI Number</a:t>
            </a:r>
            <a:r>
              <a:rPr lang="en" sz="1000"/>
              <a:t>: Number designation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/>
              <a:t>Symptoms</a:t>
            </a:r>
            <a:r>
              <a:rPr lang="en" sz="1000"/>
              <a:t>: Common vs Severe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Layered Development Schedule: 5 Layers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146150"/>
            <a:ext cx="7038900" cy="3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Functional Minimum:</a:t>
            </a:r>
            <a:r>
              <a:rPr b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basic UI with records showing common name and type of allergen. Basic functions including add/ delete.  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Low Target: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 simple search function able to result one name and/or one type. Also, the ability to create 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checksum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excel file.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Desirable Target: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 database that holds multiple records including name, type, symptoms, WHO/IUIS nomenclature, and NCBI number. Also, a more advanced search return multiple records for a desired field. Also, a rudimentary GUI that gets the job done.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High Target</a:t>
            </a:r>
            <a:r>
              <a:rPr lang="en" sz="12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Some way to display all records and fields found within the database, sort of like a browse function.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Extras</a:t>
            </a:r>
            <a:r>
              <a:rPr lang="en" sz="12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 proper GUI system that is easy for the user to read and navigate.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 Roles and Weekly Meeting: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273500"/>
            <a:ext cx="7038900" cy="32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Manager: Cristian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Includes scheduling meetups, goal tracking, functional features.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Tech Lead: Paulo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Includes </a:t>
            </a:r>
            <a:r>
              <a:rPr lang="en"/>
              <a:t>designing</a:t>
            </a:r>
            <a:r>
              <a:rPr lang="en"/>
              <a:t> and implementing classes, linked lists, structs used for fields and records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QA: Kevin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Includes implementing tests and cases that might crash or harm the program.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Current Weekly Meeting: Tuesday and Thursday before Class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Structures: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Classes:</a:t>
            </a:r>
            <a:endParaRPr b="1" u="sng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Getters / Setters: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name()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type()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GInumber()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WHO/IUIS name()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/>
              <a:t>Stacks: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a Linked List to keep track of user searches.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Will be able to </a:t>
            </a:r>
            <a:r>
              <a:rPr lang="en"/>
              <a:t>backspace</a:t>
            </a:r>
            <a:r>
              <a:rPr lang="en"/>
              <a:t> back to a </a:t>
            </a:r>
            <a:r>
              <a:rPr lang="en"/>
              <a:t>certain</a:t>
            </a:r>
            <a:r>
              <a:rPr lang="en"/>
              <a:t> instance within the database.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Might be able to track adds / deletes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 File: Creating The Database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347025" y="1484050"/>
            <a:ext cx="7038900" cy="30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Database would include:</a:t>
            </a:r>
            <a:endParaRPr/>
          </a:p>
          <a:p>
            <a:pPr indent="-298450" lvl="1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Allergen Common Type</a:t>
            </a:r>
            <a:endParaRPr/>
          </a:p>
          <a:p>
            <a:pPr indent="-298450" lvl="2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Peanuts, Honeybee, Shrimp, and etc.</a:t>
            </a:r>
            <a:endParaRPr/>
          </a:p>
          <a:p>
            <a:pPr indent="-298450" lvl="1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Allergen Specie Type</a:t>
            </a:r>
            <a:endParaRPr/>
          </a:p>
          <a:p>
            <a:pPr indent="-298450" lvl="2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Plant, Fungi, Animal, Insect, and etc.</a:t>
            </a:r>
            <a:endParaRPr/>
          </a:p>
          <a:p>
            <a:pPr indent="-298450" lvl="1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Allergen GI# ( A number used to directly find the specific allergy)</a:t>
            </a:r>
            <a:endParaRPr/>
          </a:p>
          <a:p>
            <a:pPr indent="-298450" lvl="2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Peanut Allergy GI# -  543219</a:t>
            </a:r>
            <a:endParaRPr/>
          </a:p>
          <a:p>
            <a:pPr indent="-298450" lvl="1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Allergen Symptoms</a:t>
            </a:r>
            <a:endParaRPr/>
          </a:p>
          <a:p>
            <a:pPr indent="-298450" lvl="2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Common Symptoms</a:t>
            </a:r>
            <a:endParaRPr/>
          </a:p>
          <a:p>
            <a:pPr indent="-298450" lvl="3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Irritation, Slight swelling, Small pains, and etc.</a:t>
            </a:r>
            <a:endParaRPr/>
          </a:p>
          <a:p>
            <a:pPr indent="-298450" lvl="2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Severe Symptoms</a:t>
            </a:r>
            <a:endParaRPr/>
          </a:p>
          <a:p>
            <a:pPr indent="-298450" lvl="3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Difficulty breathing, Intense pain, Collapse,</a:t>
            </a:r>
            <a:r>
              <a:rPr lang="en" sz="2400"/>
              <a:t> </a:t>
            </a:r>
            <a:r>
              <a:rPr b="1" i="1" lang="en" u="sng"/>
              <a:t>Death</a:t>
            </a:r>
            <a:r>
              <a:rPr lang="en"/>
              <a:t>,</a:t>
            </a:r>
            <a:r>
              <a:rPr lang="en" sz="2400"/>
              <a:t> </a:t>
            </a:r>
            <a:r>
              <a:rPr lang="en"/>
              <a:t>and etc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Stream: Accessing The Database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what we learned in Assignment 3: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fstream to access the excel file (?)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the streams to return user search results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E.g. User searches for “soy” and return all fields to related “soy” record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E.g. User searches for “Food plant” type and return all fields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E.g. User searches for “123456” NCIB num and return all fields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Alternatively, implement some way to convert records found within the excel file into a linked list or hash table that can then be used for search results.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Menu: Navigating The Database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Gets user’s input to navigate the database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Search by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Search by name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Search by number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Has an option to go back to the previous page and escape option (Stack or Linked List)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Return Information about each allergens in their respected pages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