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6510E-A686-48AE-B2BC-588E8D37FB4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00492-44B8-4B2F-B6FD-0B3DFBD67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54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D840-43A4-4EE7-B927-45B7446FA6E5}" type="datetime1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0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B3A4-E732-428B-BF0B-06BA502A02D0}" type="datetime1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0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9D86-93D9-48A2-8E8C-0012920C127C}" type="datetime1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96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3B02-7A74-41F6-8EB3-B7B8176C8C38}" type="datetime1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5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CCD4-3769-44A7-9BC9-34F2BEA71FE9}" type="datetime1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17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330A-189D-4C95-95A9-8C86DD92A4E0}" type="datetime1">
              <a:rPr lang="es-ES" smtClean="0"/>
              <a:t>14/12/2021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3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A92-5A23-4DCB-AD32-7F9AE594C201}" type="datetime1">
              <a:rPr lang="es-ES" smtClean="0"/>
              <a:t>14/12/2021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34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47A-A033-4255-A85E-25F1B71C047E}" type="datetime1">
              <a:rPr lang="es-ES" smtClean="0"/>
              <a:t>14/12/2021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1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FA24-9257-4D76-9CEC-70F44CD022CE}" type="datetime1">
              <a:rPr lang="es-ES" smtClean="0"/>
              <a:t>14/12/2021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12A0-756B-4B38-8E06-B71C065D0ABF}" type="datetime1">
              <a:rPr lang="es-ES" smtClean="0"/>
              <a:t>14/12/2021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2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54C0-3A1E-4218-B7F1-E156973BA4D2}" type="datetime1">
              <a:rPr lang="es-ES" smtClean="0"/>
              <a:t>14/12/2021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50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8564-7E09-419F-B096-3286B7E22CFA}" type="datetime1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TEMA 3. Técnica Básicas de Implementación de Procesadores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F36D-8B39-4BDC-9115-4F685271D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45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4385"/>
            <a:ext cx="10054442" cy="1142022"/>
          </a:xfrm>
        </p:spPr>
        <p:txBody>
          <a:bodyPr>
            <a:noAutofit/>
          </a:bodyPr>
          <a:lstStyle/>
          <a:p>
            <a:pPr algn="just"/>
            <a:r>
              <a:rPr lang="es-ES" sz="3600" b="1" dirty="0" smtClean="0"/>
              <a:t>PRÁCTICA 2. </a:t>
            </a:r>
            <a:r>
              <a:rPr lang="es-ES" sz="3600" b="1" dirty="0"/>
              <a:t>Programas residentes. Programación en ensamblador de la Rutina de Servicio a la Interrupción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210"/>
            <a:ext cx="9144000" cy="486636"/>
          </a:xfrm>
        </p:spPr>
        <p:txBody>
          <a:bodyPr/>
          <a:lstStyle/>
          <a:p>
            <a:r>
              <a:rPr lang="es-ES" dirty="0" smtClean="0"/>
              <a:t>PASOS A REALIZAR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2210000"/>
            <a:ext cx="9608820" cy="10319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PRIMER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Diseñar la Rutina de Atención de la Interrupción </a:t>
            </a:r>
            <a:r>
              <a:rPr lang="es-ES" b="1" dirty="0" smtClean="0"/>
              <a:t>1C</a:t>
            </a:r>
            <a:r>
              <a:rPr lang="es-ES" dirty="0" smtClean="0"/>
              <a:t>h (Provocada por el Circuito Temporizador </a:t>
            </a:r>
            <a:r>
              <a:rPr lang="es-ES" dirty="0"/>
              <a:t>IC </a:t>
            </a:r>
            <a:r>
              <a:rPr lang="es-ES" dirty="0" smtClean="0"/>
              <a:t>8253/8254. (Fichero tipo texto con extensión </a:t>
            </a:r>
            <a:r>
              <a:rPr lang="es-ES" b="1" dirty="0" smtClean="0"/>
              <a:t>.</a:t>
            </a:r>
            <a:r>
              <a:rPr lang="es-ES" b="1" dirty="0" err="1" smtClean="0"/>
              <a:t>asm</a:t>
            </a:r>
            <a:r>
              <a:rPr lang="es-ES" dirty="0" smtClean="0"/>
              <a:t>) → P2</a:t>
            </a:r>
            <a:r>
              <a:rPr lang="es-ES" b="1" dirty="0" smtClean="0"/>
              <a:t>.asm</a:t>
            </a:r>
            <a:endParaRPr lang="es-ES" b="1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Estructura de Computadores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95" y="605785"/>
            <a:ext cx="959316" cy="8924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51" y="3211482"/>
            <a:ext cx="2882012" cy="30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4385"/>
            <a:ext cx="10054442" cy="1142022"/>
          </a:xfrm>
        </p:spPr>
        <p:txBody>
          <a:bodyPr>
            <a:noAutofit/>
          </a:bodyPr>
          <a:lstStyle/>
          <a:p>
            <a:pPr algn="just"/>
            <a:r>
              <a:rPr lang="es-ES" sz="3600" b="1" dirty="0" smtClean="0"/>
              <a:t>PRÁCTICA 2. </a:t>
            </a:r>
            <a:r>
              <a:rPr lang="es-ES" sz="3600" b="1" dirty="0"/>
              <a:t>Programas residentes. Programación en ensamblador de la Rutina de Servicio a la Interrupción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210"/>
            <a:ext cx="9144000" cy="486636"/>
          </a:xfrm>
        </p:spPr>
        <p:txBody>
          <a:bodyPr/>
          <a:lstStyle/>
          <a:p>
            <a:r>
              <a:rPr lang="es-ES" dirty="0" smtClean="0"/>
              <a:t>PASOS A REALIZAR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428998" y="2209998"/>
            <a:ext cx="10149443" cy="154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SEGUNDO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Llevar a la carpeta de ensamblador los archivos P1.</a:t>
            </a:r>
            <a:r>
              <a:rPr lang="es-ES" b="1" dirty="0" smtClean="0"/>
              <a:t>asm</a:t>
            </a:r>
            <a:r>
              <a:rPr lang="es-ES" dirty="0" smtClean="0"/>
              <a:t> y P2.</a:t>
            </a:r>
            <a:r>
              <a:rPr lang="es-ES" b="1" dirty="0" smtClean="0"/>
              <a:t>asm</a:t>
            </a:r>
            <a:r>
              <a:rPr lang="es-ES" dirty="0" smtClean="0"/>
              <a:t> (se aconseja tener la carpeta del ensamblador en el raíz del disco duro, por ejemplo: </a:t>
            </a:r>
            <a:r>
              <a:rPr lang="es-ES" b="1" dirty="0" smtClean="0"/>
              <a:t>C:/Ensamblador</a:t>
            </a:r>
            <a:r>
              <a:rPr lang="es-ES" dirty="0" smtClean="0"/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s-ES" b="1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Estructura de Computadores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95" y="605785"/>
            <a:ext cx="959316" cy="8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4385"/>
            <a:ext cx="10054442" cy="1142022"/>
          </a:xfrm>
        </p:spPr>
        <p:txBody>
          <a:bodyPr>
            <a:noAutofit/>
          </a:bodyPr>
          <a:lstStyle/>
          <a:p>
            <a:pPr algn="just"/>
            <a:r>
              <a:rPr lang="es-ES" sz="3600" b="1" dirty="0" smtClean="0"/>
              <a:t>PRÁCTICA 2. </a:t>
            </a:r>
            <a:r>
              <a:rPr lang="es-ES" sz="3600" b="1" dirty="0"/>
              <a:t>Programas residentes. Programación en ensamblador de la Rutina de Servicio a la Interrupción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210"/>
            <a:ext cx="9144000" cy="486636"/>
          </a:xfrm>
        </p:spPr>
        <p:txBody>
          <a:bodyPr/>
          <a:lstStyle/>
          <a:p>
            <a:r>
              <a:rPr lang="es-ES" dirty="0" smtClean="0"/>
              <a:t>PASOS A REALIZAR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428998" y="2209998"/>
            <a:ext cx="10149443" cy="154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SEGUNDO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Llevar a la carpeta de ensamblador los archivos P1.</a:t>
            </a:r>
            <a:r>
              <a:rPr lang="es-ES" b="1" dirty="0" smtClean="0"/>
              <a:t>asm</a:t>
            </a:r>
            <a:r>
              <a:rPr lang="es-ES" dirty="0" smtClean="0"/>
              <a:t> y P2.</a:t>
            </a:r>
            <a:r>
              <a:rPr lang="es-ES" b="1" dirty="0" smtClean="0"/>
              <a:t>asm</a:t>
            </a:r>
            <a:r>
              <a:rPr lang="es-ES" dirty="0" smtClean="0"/>
              <a:t> (se aconseja tener la carpeta del ensamblador en el raíz del disco duro, por ejemplo: </a:t>
            </a:r>
            <a:r>
              <a:rPr lang="es-ES" b="1" dirty="0" smtClean="0"/>
              <a:t>C:/Ensamblador</a:t>
            </a:r>
            <a:r>
              <a:rPr lang="es-ES" dirty="0" smtClean="0"/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s-ES" b="1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Estructura de Computadores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95" y="605785"/>
            <a:ext cx="959316" cy="892497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415149" y="3751806"/>
            <a:ext cx="10163293" cy="206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TERCER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Llamar al </a:t>
            </a:r>
            <a:r>
              <a:rPr lang="es-ES" b="1" dirty="0" err="1" smtClean="0"/>
              <a:t>DOSBox</a:t>
            </a:r>
            <a:r>
              <a:rPr lang="es-ES" b="1" dirty="0" smtClean="0"/>
              <a:t> </a:t>
            </a:r>
            <a:r>
              <a:rPr lang="es-ES" dirty="0" smtClean="0"/>
              <a:t>y: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Montar la carpeta del ensamblador y archivos en la Unidad E: </a:t>
            </a:r>
            <a:r>
              <a:rPr lang="es-ES" b="1" u="sng" dirty="0" smtClean="0"/>
              <a:t>Z:\&gt; MOUNT E C:/Ensamblador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Cambiar a la Unidad E</a:t>
            </a:r>
            <a:r>
              <a:rPr lang="es-ES" b="1" dirty="0" smtClean="0"/>
              <a:t>:    </a:t>
            </a:r>
            <a:r>
              <a:rPr lang="es-ES" b="1" u="sng" dirty="0"/>
              <a:t>Z</a:t>
            </a:r>
            <a:r>
              <a:rPr lang="es-ES" b="1" u="sng" dirty="0" smtClean="0"/>
              <a:t>:\&gt; 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Comprobar los archivos que están en la Unidad E:  </a:t>
            </a:r>
            <a:r>
              <a:rPr lang="es-ES" b="1" u="sng" dirty="0" smtClean="0"/>
              <a:t>E:\&gt;  </a:t>
            </a:r>
            <a:r>
              <a:rPr lang="es-ES" b="1" u="sng" dirty="0" err="1" smtClean="0"/>
              <a:t>dir</a:t>
            </a:r>
            <a:endParaRPr lang="es-E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4305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4385"/>
            <a:ext cx="10054442" cy="1142022"/>
          </a:xfrm>
        </p:spPr>
        <p:txBody>
          <a:bodyPr>
            <a:noAutofit/>
          </a:bodyPr>
          <a:lstStyle/>
          <a:p>
            <a:pPr algn="just"/>
            <a:r>
              <a:rPr lang="es-ES" sz="3600" b="1" dirty="0" smtClean="0"/>
              <a:t>PRÁCTICA 2. </a:t>
            </a:r>
            <a:r>
              <a:rPr lang="es-ES" sz="3600" b="1" dirty="0"/>
              <a:t>Programas residentes. Programación en ensamblador de la Rutina de Servicio a la Interrupción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210"/>
            <a:ext cx="9144000" cy="486636"/>
          </a:xfrm>
        </p:spPr>
        <p:txBody>
          <a:bodyPr/>
          <a:lstStyle/>
          <a:p>
            <a:r>
              <a:rPr lang="es-ES" dirty="0" smtClean="0"/>
              <a:t>PASOS A REALIZAR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2209999"/>
            <a:ext cx="9608820" cy="149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CUARTO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Ensamblar los archivos P1</a:t>
            </a:r>
            <a:r>
              <a:rPr lang="es-ES" b="1" dirty="0" smtClean="0"/>
              <a:t>.asm</a:t>
            </a:r>
            <a:r>
              <a:rPr lang="es-ES" dirty="0" smtClean="0"/>
              <a:t> y P2</a:t>
            </a:r>
            <a:r>
              <a:rPr lang="es-ES" b="1" dirty="0" smtClean="0"/>
              <a:t>.asm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b="1" u="sng" dirty="0"/>
              <a:t>E:\&gt; </a:t>
            </a:r>
            <a:r>
              <a:rPr lang="es-ES" b="1" u="sng" dirty="0" err="1" smtClean="0"/>
              <a:t>tasm</a:t>
            </a:r>
            <a:r>
              <a:rPr lang="es-ES" b="1" u="sng" dirty="0" smtClean="0"/>
              <a:t> </a:t>
            </a:r>
            <a:r>
              <a:rPr lang="es-ES" u="sng" dirty="0" smtClean="0"/>
              <a:t>P1</a:t>
            </a:r>
            <a:r>
              <a:rPr lang="es-ES" b="1" u="sng" dirty="0" smtClean="0"/>
              <a:t>.asm</a:t>
            </a:r>
            <a:endParaRPr lang="es-ES" b="1" u="sng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b="1" u="sng" dirty="0"/>
              <a:t>E:\&gt; </a:t>
            </a:r>
            <a:r>
              <a:rPr lang="es-ES" b="1" u="sng" dirty="0" err="1" smtClean="0"/>
              <a:t>tasm</a:t>
            </a:r>
            <a:r>
              <a:rPr lang="es-ES" b="1" u="sng" dirty="0" smtClean="0"/>
              <a:t> </a:t>
            </a:r>
            <a:r>
              <a:rPr lang="es-ES" u="sng" dirty="0" smtClean="0"/>
              <a:t>P2</a:t>
            </a:r>
            <a:r>
              <a:rPr lang="es-ES" b="1" u="sng" dirty="0" smtClean="0"/>
              <a:t>.asm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Estructura de Computadores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95" y="605785"/>
            <a:ext cx="959316" cy="8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4385"/>
            <a:ext cx="10054442" cy="1142022"/>
          </a:xfrm>
        </p:spPr>
        <p:txBody>
          <a:bodyPr>
            <a:noAutofit/>
          </a:bodyPr>
          <a:lstStyle/>
          <a:p>
            <a:pPr algn="just"/>
            <a:r>
              <a:rPr lang="es-ES" sz="3600" b="1" dirty="0" smtClean="0"/>
              <a:t>PRÁCTICA 2. </a:t>
            </a:r>
            <a:r>
              <a:rPr lang="es-ES" sz="3600" b="1" dirty="0"/>
              <a:t>Programas residentes. Programación en ensamblador de la Rutina de Servicio a la Interrupción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210"/>
            <a:ext cx="9144000" cy="486636"/>
          </a:xfrm>
        </p:spPr>
        <p:txBody>
          <a:bodyPr/>
          <a:lstStyle/>
          <a:p>
            <a:r>
              <a:rPr lang="es-ES" dirty="0" smtClean="0"/>
              <a:t>PASOS A REALIZAR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2209999"/>
            <a:ext cx="9608820" cy="149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CUARTO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Ensamblar los archivos P1</a:t>
            </a:r>
            <a:r>
              <a:rPr lang="es-ES" b="1" dirty="0" smtClean="0"/>
              <a:t>.asm</a:t>
            </a:r>
            <a:r>
              <a:rPr lang="es-ES" dirty="0" smtClean="0"/>
              <a:t> y P2</a:t>
            </a:r>
            <a:r>
              <a:rPr lang="es-ES" b="1" dirty="0" smtClean="0"/>
              <a:t>.asm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b="1" u="sng" dirty="0"/>
              <a:t>E:\&gt; </a:t>
            </a:r>
            <a:r>
              <a:rPr lang="es-ES" b="1" u="sng" dirty="0" err="1" smtClean="0"/>
              <a:t>tasm</a:t>
            </a:r>
            <a:r>
              <a:rPr lang="es-ES" b="1" u="sng" dirty="0" smtClean="0"/>
              <a:t> </a:t>
            </a:r>
            <a:r>
              <a:rPr lang="es-ES" u="sng" dirty="0" smtClean="0"/>
              <a:t>P1</a:t>
            </a:r>
            <a:r>
              <a:rPr lang="es-ES" b="1" u="sng" dirty="0" smtClean="0"/>
              <a:t>.asm</a:t>
            </a:r>
            <a:endParaRPr lang="es-ES" b="1" u="sng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b="1" u="sng" dirty="0"/>
              <a:t>E:\&gt; </a:t>
            </a:r>
            <a:r>
              <a:rPr lang="es-ES" b="1" u="sng" dirty="0" err="1" smtClean="0"/>
              <a:t>tasm</a:t>
            </a:r>
            <a:r>
              <a:rPr lang="es-ES" b="1" u="sng" dirty="0" smtClean="0"/>
              <a:t> </a:t>
            </a:r>
            <a:r>
              <a:rPr lang="es-ES" u="sng" dirty="0" smtClean="0"/>
              <a:t>P2</a:t>
            </a:r>
            <a:r>
              <a:rPr lang="es-ES" b="1" u="sng" dirty="0" smtClean="0"/>
              <a:t>.asm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Estructura de Computadores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95" y="605785"/>
            <a:ext cx="959316" cy="892497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522025" y="4024955"/>
            <a:ext cx="9608820" cy="174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QUINTO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err="1" smtClean="0"/>
              <a:t>Linkar</a:t>
            </a:r>
            <a:r>
              <a:rPr lang="es-ES" dirty="0" smtClean="0"/>
              <a:t> el archivo P2</a:t>
            </a:r>
            <a:r>
              <a:rPr lang="es-ES" b="1" dirty="0" smtClean="0"/>
              <a:t>.obj </a:t>
            </a:r>
            <a:r>
              <a:rPr lang="es-ES" dirty="0" smtClean="0"/>
              <a:t>como archivo ejecutable </a:t>
            </a:r>
            <a:r>
              <a:rPr lang="es-ES" b="1" dirty="0" smtClean="0"/>
              <a:t>.</a:t>
            </a:r>
            <a:r>
              <a:rPr lang="es-ES" b="1" dirty="0" err="1" smtClean="0"/>
              <a:t>com</a:t>
            </a:r>
            <a:endParaRPr lang="es-ES" b="1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b="1" u="sng" dirty="0"/>
              <a:t>E:\&gt; </a:t>
            </a:r>
            <a:r>
              <a:rPr lang="es-ES" b="1" u="sng" dirty="0" err="1" smtClean="0"/>
              <a:t>tlink</a:t>
            </a:r>
            <a:r>
              <a:rPr lang="es-ES" b="1" u="sng" dirty="0" smtClean="0"/>
              <a:t> </a:t>
            </a:r>
            <a:r>
              <a:rPr lang="es-ES" u="sng" dirty="0" smtClean="0"/>
              <a:t>P1</a:t>
            </a:r>
            <a:r>
              <a:rPr lang="es-ES" b="1" u="sng" dirty="0" smtClean="0"/>
              <a:t>.obj</a:t>
            </a:r>
            <a:endParaRPr lang="es-ES" b="1" u="sng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b="1" u="sng" dirty="0"/>
              <a:t>E:\&gt; </a:t>
            </a:r>
            <a:r>
              <a:rPr lang="es-ES" b="1" u="sng" dirty="0" err="1" smtClean="0"/>
              <a:t>tlink</a:t>
            </a:r>
            <a:r>
              <a:rPr lang="es-ES" b="1" u="sng" dirty="0" smtClean="0"/>
              <a:t>/t </a:t>
            </a:r>
            <a:r>
              <a:rPr lang="es-ES" u="sng" dirty="0" smtClean="0"/>
              <a:t>P2</a:t>
            </a:r>
            <a:r>
              <a:rPr lang="es-ES" b="1" u="sng" dirty="0" smtClean="0"/>
              <a:t>.obj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166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4385"/>
            <a:ext cx="10054442" cy="1142022"/>
          </a:xfrm>
        </p:spPr>
        <p:txBody>
          <a:bodyPr>
            <a:noAutofit/>
          </a:bodyPr>
          <a:lstStyle/>
          <a:p>
            <a:pPr algn="just"/>
            <a:r>
              <a:rPr lang="es-ES" sz="3600" b="1" dirty="0" smtClean="0"/>
              <a:t>PRÁCTICA 2. </a:t>
            </a:r>
            <a:r>
              <a:rPr lang="es-ES" sz="3600" b="1" dirty="0"/>
              <a:t>Programas residentes. Programación en ensamblador de la Rutina de Servicio a la Interrupción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210"/>
            <a:ext cx="9144000" cy="486636"/>
          </a:xfrm>
        </p:spPr>
        <p:txBody>
          <a:bodyPr/>
          <a:lstStyle/>
          <a:p>
            <a:r>
              <a:rPr lang="es-ES" dirty="0" smtClean="0"/>
              <a:t>PASOS A REALIZAR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2209998"/>
            <a:ext cx="10054442" cy="240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SEXTO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Crear un archivo de lotes con extensión</a:t>
            </a:r>
            <a:r>
              <a:rPr lang="es-ES" b="1" dirty="0" smtClean="0"/>
              <a:t> .</a:t>
            </a:r>
            <a:r>
              <a:rPr lang="es-ES" b="1" dirty="0" err="1" smtClean="0"/>
              <a:t>bat</a:t>
            </a:r>
            <a:r>
              <a:rPr lang="es-ES" b="1" dirty="0" smtClean="0"/>
              <a:t> </a:t>
            </a:r>
            <a:r>
              <a:rPr lang="es-ES" dirty="0" smtClean="0"/>
              <a:t>(archivo de texto que ejecuta secuencia de comandos) que contenga las llamadas a los dos ejecutables en el orden: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P2</a:t>
            </a:r>
            <a:r>
              <a:rPr lang="es-ES" b="1" dirty="0" smtClean="0"/>
              <a:t>.com</a:t>
            </a:r>
            <a:endParaRPr lang="es-ES" b="1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P1</a:t>
            </a:r>
            <a:r>
              <a:rPr lang="es-ES" b="1" dirty="0" smtClean="0"/>
              <a:t>.exe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Para crear el archivo </a:t>
            </a:r>
            <a:r>
              <a:rPr lang="es-ES" b="1" dirty="0" smtClean="0"/>
              <a:t>.</a:t>
            </a:r>
            <a:r>
              <a:rPr lang="es-ES" b="1" dirty="0" err="1" smtClean="0"/>
              <a:t>bat</a:t>
            </a:r>
            <a:r>
              <a:rPr lang="es-ES" dirty="0" smtClean="0"/>
              <a:t> se puede utilizar el mismo Bloc de Notas o cualquier otro editor de textos sencillo, y cambiar la extensión </a:t>
            </a:r>
            <a:r>
              <a:rPr lang="es-ES" b="1" dirty="0" smtClean="0"/>
              <a:t>.</a:t>
            </a:r>
            <a:r>
              <a:rPr lang="es-ES" b="1" dirty="0" err="1" smtClean="0"/>
              <a:t>txt</a:t>
            </a:r>
            <a:r>
              <a:rPr lang="es-ES" b="1" dirty="0" smtClean="0"/>
              <a:t> </a:t>
            </a:r>
            <a:r>
              <a:rPr lang="es-ES" dirty="0" smtClean="0"/>
              <a:t>por </a:t>
            </a:r>
            <a:r>
              <a:rPr lang="es-ES" b="1" dirty="0" smtClean="0"/>
              <a:t>.</a:t>
            </a:r>
            <a:r>
              <a:rPr lang="es-ES" b="1" dirty="0" err="1" smtClean="0"/>
              <a:t>bat</a:t>
            </a:r>
            <a:r>
              <a:rPr lang="es-ES" b="1" dirty="0" smtClean="0"/>
              <a:t> </a:t>
            </a:r>
            <a:r>
              <a:rPr lang="es-ES" dirty="0" smtClean="0"/>
              <a:t>al guardarlo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Estructura de Computadores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95" y="605785"/>
            <a:ext cx="959316" cy="8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4385"/>
            <a:ext cx="10054442" cy="1142022"/>
          </a:xfrm>
        </p:spPr>
        <p:txBody>
          <a:bodyPr>
            <a:noAutofit/>
          </a:bodyPr>
          <a:lstStyle/>
          <a:p>
            <a:pPr algn="just"/>
            <a:r>
              <a:rPr lang="es-ES" sz="3600" b="1" dirty="0" smtClean="0"/>
              <a:t>PRÁCTICA 2. </a:t>
            </a:r>
            <a:r>
              <a:rPr lang="es-ES" sz="3600" b="1" dirty="0"/>
              <a:t>Programas residentes. Programación en ensamblador de la Rutina de Servicio a la Interrupción</a:t>
            </a:r>
            <a:endParaRPr lang="es-ES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210"/>
            <a:ext cx="9144000" cy="486636"/>
          </a:xfrm>
        </p:spPr>
        <p:txBody>
          <a:bodyPr/>
          <a:lstStyle/>
          <a:p>
            <a:r>
              <a:rPr lang="es-ES" dirty="0" smtClean="0"/>
              <a:t>PASOS A REALIZAR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2209998"/>
            <a:ext cx="10054442" cy="240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/>
              <a:t>SEXTO PASO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Crear un archivo de lotes con extensión</a:t>
            </a:r>
            <a:r>
              <a:rPr lang="es-ES" b="1" dirty="0" smtClean="0"/>
              <a:t> .</a:t>
            </a:r>
            <a:r>
              <a:rPr lang="es-ES" b="1" dirty="0" err="1" smtClean="0"/>
              <a:t>bat</a:t>
            </a:r>
            <a:r>
              <a:rPr lang="es-ES" b="1" dirty="0" smtClean="0"/>
              <a:t> </a:t>
            </a:r>
            <a:r>
              <a:rPr lang="es-ES" dirty="0" smtClean="0"/>
              <a:t>(archivo de texto que ejecuta secuencia de comandos) que contenga las llamadas a los dos ejecutables en el orden: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P2</a:t>
            </a:r>
            <a:r>
              <a:rPr lang="es-ES" b="1" dirty="0" smtClean="0"/>
              <a:t>.com</a:t>
            </a:r>
            <a:endParaRPr lang="es-ES" b="1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P1</a:t>
            </a:r>
            <a:r>
              <a:rPr lang="es-ES" b="1" dirty="0" smtClean="0"/>
              <a:t>.exe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Para crear el archivo </a:t>
            </a:r>
            <a:r>
              <a:rPr lang="es-ES" b="1" dirty="0" smtClean="0"/>
              <a:t>.</a:t>
            </a:r>
            <a:r>
              <a:rPr lang="es-ES" b="1" dirty="0" err="1" smtClean="0"/>
              <a:t>bat</a:t>
            </a:r>
            <a:r>
              <a:rPr lang="es-ES" dirty="0" smtClean="0"/>
              <a:t> se puede utilizar el mismo Bloc de Notas o cualquier otro editor de textos sencillo, y cambiar la extensión </a:t>
            </a:r>
            <a:r>
              <a:rPr lang="es-ES" b="1" dirty="0" smtClean="0"/>
              <a:t>.</a:t>
            </a:r>
            <a:r>
              <a:rPr lang="es-ES" b="1" dirty="0" err="1" smtClean="0"/>
              <a:t>txt</a:t>
            </a:r>
            <a:r>
              <a:rPr lang="es-ES" b="1" dirty="0" smtClean="0"/>
              <a:t> </a:t>
            </a:r>
            <a:r>
              <a:rPr lang="es-ES" dirty="0" smtClean="0"/>
              <a:t>por </a:t>
            </a:r>
            <a:r>
              <a:rPr lang="es-ES" b="1" dirty="0" smtClean="0"/>
              <a:t>.</a:t>
            </a:r>
            <a:r>
              <a:rPr lang="es-ES" b="1" dirty="0" err="1" smtClean="0"/>
              <a:t>bat</a:t>
            </a:r>
            <a:r>
              <a:rPr lang="es-ES" b="1" dirty="0" smtClean="0"/>
              <a:t> </a:t>
            </a:r>
            <a:r>
              <a:rPr lang="es-ES" dirty="0" smtClean="0"/>
              <a:t>al guardarlo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Estructura de Computadores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95" y="605785"/>
            <a:ext cx="959316" cy="892497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522025" y="4654347"/>
            <a:ext cx="9608820" cy="17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FF0000"/>
                </a:solidFill>
              </a:rPr>
              <a:t>PASO FINAL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Ejecutar el archivo </a:t>
            </a:r>
            <a:r>
              <a:rPr lang="es-ES" dirty="0" smtClean="0">
                <a:solidFill>
                  <a:srgbClr val="FF0000"/>
                </a:solidFill>
              </a:rPr>
              <a:t>Lote</a:t>
            </a:r>
            <a:r>
              <a:rPr lang="es-ES" b="1" dirty="0" smtClean="0"/>
              <a:t>.bat </a:t>
            </a:r>
            <a:r>
              <a:rPr lang="es-ES" dirty="0" smtClean="0"/>
              <a:t>desde la Unidad E del </a:t>
            </a:r>
            <a:r>
              <a:rPr lang="es-ES" dirty="0" err="1" smtClean="0"/>
              <a:t>DOSBox</a:t>
            </a:r>
            <a:r>
              <a:rPr lang="es-ES" dirty="0" smtClean="0"/>
              <a:t>:</a:t>
            </a:r>
            <a:endParaRPr lang="es-ES" b="1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Llevar el archivo </a:t>
            </a:r>
            <a:r>
              <a:rPr lang="es-ES" dirty="0" smtClean="0">
                <a:solidFill>
                  <a:srgbClr val="FF0000"/>
                </a:solidFill>
              </a:rPr>
              <a:t>Lote</a:t>
            </a:r>
            <a:r>
              <a:rPr lang="es-ES" b="1" dirty="0" smtClean="0"/>
              <a:t>.bat </a:t>
            </a:r>
            <a:r>
              <a:rPr lang="es-ES" dirty="0" smtClean="0"/>
              <a:t>al subdirectorio del Ensamblador y programas P1 y P2: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Ejecutar el archivo por lotes: </a:t>
            </a:r>
            <a:r>
              <a:rPr lang="es-ES" b="1" u="sng" dirty="0" smtClean="0"/>
              <a:t>E</a:t>
            </a:r>
            <a:r>
              <a:rPr lang="es-ES" b="1" u="sng" dirty="0"/>
              <a:t>:\&gt;</a:t>
            </a:r>
            <a:r>
              <a:rPr lang="es-ES" u="sng" dirty="0"/>
              <a:t>  </a:t>
            </a:r>
            <a:r>
              <a:rPr lang="es-ES" u="sng" dirty="0" smtClean="0">
                <a:solidFill>
                  <a:srgbClr val="FF0000"/>
                </a:solidFill>
              </a:rPr>
              <a:t>Lote</a:t>
            </a:r>
            <a:r>
              <a:rPr lang="es-ES" b="1" u="sng" dirty="0" smtClean="0"/>
              <a:t>.bat</a:t>
            </a:r>
          </a:p>
        </p:txBody>
      </p:sp>
    </p:spTree>
    <p:extLst>
      <p:ext uri="{BB962C8B-B14F-4D97-AF65-F5344CB8AC3E}">
        <p14:creationId xmlns:p14="http://schemas.microsoft.com/office/powerpoint/2010/main" val="36350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534</Words>
  <Application>Microsoft Office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PRÁCTICA 2. Programas residentes. Programación en ensamblador de la Rutina de Servicio a la Interrupción</vt:lpstr>
      <vt:lpstr>PRÁCTICA 2. Programas residentes. Programación en ensamblador de la Rutina de Servicio a la Interrupción</vt:lpstr>
      <vt:lpstr>PRÁCTICA 2. Programas residentes. Programación en ensamblador de la Rutina de Servicio a la Interrupción</vt:lpstr>
      <vt:lpstr>PRÁCTICA 2. Programas residentes. Programación en ensamblador de la Rutina de Servicio a la Interrupción</vt:lpstr>
      <vt:lpstr>PRÁCTICA 2. Programas residentes. Programación en ensamblador de la Rutina de Servicio a la Interrupción</vt:lpstr>
      <vt:lpstr>PRÁCTICA 2. Programas residentes. Programación en ensamblador de la Rutina de Servicio a la Interrupción</vt:lpstr>
      <vt:lpstr>PRÁCTICA 2. Programas residentes. Programación en ensamblador de la Rutina de Servicio a la Interrupción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3</dc:title>
  <dc:creator>Manuel Joaquín</dc:creator>
  <cp:lastModifiedBy>Manuel Joaquín</cp:lastModifiedBy>
  <cp:revision>251</cp:revision>
  <dcterms:created xsi:type="dcterms:W3CDTF">2019-03-26T12:14:30Z</dcterms:created>
  <dcterms:modified xsi:type="dcterms:W3CDTF">2021-12-14T11:58:37Z</dcterms:modified>
</cp:coreProperties>
</file>