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E3B74-36B2-45C6-95D7-6A3C322E32B2}" v="1182" dt="2021-05-05T18:21:07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89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3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5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6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7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5/5/2021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69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night%27s_to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4451349" cy="1532951"/>
          </a:xfrm>
        </p:spPr>
        <p:txBody>
          <a:bodyPr>
            <a:normAutofit/>
          </a:bodyPr>
          <a:lstStyle/>
          <a:p>
            <a:r>
              <a:rPr lang="ro-RO">
                <a:cs typeface="Sabon Next LT"/>
              </a:rPr>
              <a:t>Knight's tOUR</a:t>
            </a:r>
            <a:br>
              <a:rPr lang="ro-RO" dirty="0">
                <a:cs typeface="Sabon Next LT"/>
              </a:rPr>
            </a:br>
            <a:r>
              <a:rPr lang="ro-RO">
                <a:cs typeface="Sabon Next LT"/>
              </a:rPr>
              <a:t> algorithm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085850" y="4248000"/>
            <a:ext cx="4451349" cy="1520975"/>
          </a:xfrm>
        </p:spPr>
        <p:txBody>
          <a:bodyPr>
            <a:normAutofit/>
          </a:bodyPr>
          <a:lstStyle/>
          <a:p>
            <a:r>
              <a:rPr lang="ro-RO" dirty="0">
                <a:solidFill>
                  <a:srgbClr val="FFFFFF"/>
                </a:solidFill>
              </a:rPr>
              <a:t>Popa Cristian-Daniel</a:t>
            </a:r>
            <a:endParaRPr lang="ro-RO" dirty="0"/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" name="Picture 3" descr="Colourful lines creating star-like shapes">
            <a:extLst>
              <a:ext uri="{FF2B5EF4-FFF2-40B4-BE49-F238E27FC236}">
                <a16:creationId xmlns:a16="http://schemas.microsoft.com/office/drawing/2014/main" id="{75A29662-3E30-4BB0-9967-863AB8E1E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6" r="25357"/>
          <a:stretch/>
        </p:blipFill>
        <p:spPr>
          <a:xfrm>
            <a:off x="6654800" y="540032"/>
            <a:ext cx="4996212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D95DA02-3453-4303-89F8-FFB510B1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437578"/>
            <a:ext cx="10026650" cy="3978275"/>
          </a:xfrm>
        </p:spPr>
        <p:txBody>
          <a:bodyPr/>
          <a:lstStyle/>
          <a:p>
            <a:pPr marL="359410" indent="-359410"/>
            <a:r>
              <a:rPr lang="ro-RO" sz="3200" b="1">
                <a:solidFill>
                  <a:srgbClr val="FFFFFF"/>
                </a:solidFill>
              </a:rPr>
              <a:t>Descriere</a:t>
            </a:r>
            <a:endParaRPr lang="ro-RO" sz="3200" b="1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ro-RO" sz="3200" b="1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ro-RO" sz="3200" b="1">
                <a:solidFill>
                  <a:srgbClr val="FFFFFF"/>
                </a:solidFill>
              </a:rPr>
              <a:t>Implementare</a:t>
            </a:r>
          </a:p>
          <a:p>
            <a:pPr marL="359410" indent="-359410">
              <a:buClr>
                <a:srgbClr val="EF8C6A"/>
              </a:buClr>
            </a:pPr>
            <a:endParaRPr lang="ro-RO" sz="3200" b="1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ro-RO" sz="3200" b="1">
                <a:solidFill>
                  <a:srgbClr val="FFFFFF"/>
                </a:solidFill>
              </a:rPr>
              <a:t>Bibliografie</a:t>
            </a:r>
            <a:endParaRPr lang="ro-RO" sz="3200" b="1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ro-RO" sz="3200" b="1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9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AC89CD5-33C4-4AD0-8A7B-87F6E344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56" y="1857686"/>
            <a:ext cx="3884962" cy="3009899"/>
          </a:xfrm>
        </p:spPr>
        <p:txBody>
          <a:bodyPr>
            <a:normAutofit/>
          </a:bodyPr>
          <a:lstStyle/>
          <a:p>
            <a:pPr marL="359410" indent="-359410"/>
            <a:r>
              <a:rPr lang="ro">
                <a:latin typeface="Consolas"/>
              </a:rPr>
              <a:t>Turul unui cavaler este o secvență de mișcări ale unui cavaler pe o tablă de șah, astfel încât cavalerul să viziteze fiecare pătrat exact o dată.</a:t>
            </a:r>
            <a:endParaRPr lang="ro-R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Imagine 4" descr="O imagine care conține pătrat&#10;&#10;Descriere generată automat">
            <a:extLst>
              <a:ext uri="{FF2B5EF4-FFF2-40B4-BE49-F238E27FC236}">
                <a16:creationId xmlns:a16="http://schemas.microsoft.com/office/drawing/2014/main" id="{23229C28-7550-48CB-A7DE-0AF9B5109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466" y="540033"/>
            <a:ext cx="5775279" cy="5775279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5F69247F-846A-45BE-8D13-7C018943F73E}"/>
              </a:ext>
            </a:extLst>
          </p:cNvPr>
          <p:cNvSpPr txBox="1"/>
          <p:nvPr/>
        </p:nvSpPr>
        <p:spPr>
          <a:xfrm>
            <a:off x="1497106" y="68131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o-RO" sz="2800" b="1"/>
              <a:t>Descriere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3546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626AC0E-875E-4F19-A5C5-3B03FC2D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/>
              <a:t>IMPLEMTANRE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18570F8-C320-4F73-A349-E44295C9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ro-RO">
                <a:solidFill>
                  <a:srgbClr val="FFFFFF"/>
                </a:solidFill>
              </a:rPr>
              <a:t>Turul cavalerului am fost realizat in limbajul de programare python, printr-o functie recursiva care foloseste backtracking.</a:t>
            </a:r>
            <a:endParaRPr lang="ro-RO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ro-RO">
                <a:solidFill>
                  <a:srgbClr val="FFFFFF"/>
                </a:solidFill>
              </a:rPr>
              <a:t>Pentru inceput am initializat o matrice de dimesiuni NxN care reprezinta tabla de sah si cele 8 posibile miscari pe care cavalerul poate sa le parcurga in jocul de sah.</a:t>
            </a:r>
            <a:endParaRPr lang="ro-RO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ro-RO">
                <a:solidFill>
                  <a:srgbClr val="FFFFFF"/>
                </a:solidFill>
              </a:rPr>
              <a:t>Am creat o functie de validare a miscarilor cavalerului pentru ca acesta sa nu iasa din tabla sau sa parcurga de doua ori aceiasi casuta.</a:t>
            </a:r>
            <a:endParaRPr lang="ro-RO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r>
              <a:rPr lang="ro-RO">
                <a:solidFill>
                  <a:srgbClr val="FFFFFF"/>
                </a:solidFill>
              </a:rPr>
              <a:t>Iar la final, am creat aceea functie recursiva care verifica toate posibilitatile de parcurgere ale cavalerului, oprindu-se in momentrul in care tabla de sah a fost parcursa complet sau au fost epuizate toate posibilitatile de verificare.</a:t>
            </a:r>
            <a:endParaRPr lang="ro-RO" dirty="0">
              <a:solidFill>
                <a:srgbClr val="FFFFFF"/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ro-RO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EF8C6A"/>
              </a:buClr>
            </a:pPr>
            <a:endParaRPr lang="ro-RO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6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4" descr="O imagine care conține text&#10;&#10;Descriere generată automat">
            <a:extLst>
              <a:ext uri="{FF2B5EF4-FFF2-40B4-BE49-F238E27FC236}">
                <a16:creationId xmlns:a16="http://schemas.microsoft.com/office/drawing/2014/main" id="{05211E57-CCBA-4CB4-81DF-F218FF73C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3057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24A81F-DB2C-4263-B932-719CBC93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/>
              <a:t>Bibliografie</a:t>
            </a:r>
            <a:endParaRPr lang="ro-RO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64119E9-0F41-483E-81E3-B6D2188A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9410" indent="-359410"/>
            <a:r>
              <a:rPr lang="ro-RO" dirty="0">
                <a:solidFill>
                  <a:srgbClr val="FFFFFF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https://en.wikipedia.org/wiki/Knight%27s_tour</a:t>
            </a:r>
            <a:endParaRPr lang="ro-RO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marL="359410" indent="-359410">
              <a:buClr>
                <a:srgbClr val="EF8C6A"/>
              </a:buClr>
            </a:pPr>
            <a:r>
              <a:rPr lang="ro-RO" dirty="0">
                <a:ea typeface="+mn-lt"/>
                <a:cs typeface="+mn-lt"/>
              </a:rPr>
              <a:t>https://www.geeksforgeeks.org/the-knights-tour-problem-backtracking-1/</a:t>
            </a:r>
            <a:endParaRPr lang="ro-RO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2176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6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6</vt:i4>
      </vt:variant>
    </vt:vector>
  </HeadingPairs>
  <TitlesOfParts>
    <vt:vector size="7" baseType="lpstr">
      <vt:lpstr>LeafVTI</vt:lpstr>
      <vt:lpstr>Knight's tOUR  algorithm</vt:lpstr>
      <vt:lpstr>Prezentare PowerPoint</vt:lpstr>
      <vt:lpstr>Prezentare PowerPoint</vt:lpstr>
      <vt:lpstr>IMPLEMTANRE</vt:lpstr>
      <vt:lpstr>Prezentare PowerPoint</vt:lpstr>
      <vt:lpstr>Bibliografie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/>
  <cp:lastModifiedBy/>
  <cp:revision>103</cp:revision>
  <dcterms:created xsi:type="dcterms:W3CDTF">2021-05-05T13:37:08Z</dcterms:created>
  <dcterms:modified xsi:type="dcterms:W3CDTF">2021-05-05T18:21:09Z</dcterms:modified>
</cp:coreProperties>
</file>