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istianDante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https://github.com/CristianDante98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2534</Words>
  <Application>Microsoft Office PowerPoint</Application>
  <PresentationFormat>Widescreen</PresentationFormat>
  <Paragraphs>260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Cristian Arredondo Trillo</cp:lastModifiedBy>
  <cp:revision>2</cp:revision>
  <dcterms:created xsi:type="dcterms:W3CDTF">2021-08-26T16:53:12Z</dcterms:created>
  <dcterms:modified xsi:type="dcterms:W3CDTF">2023-11-12T02:00:46Z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