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5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5" r:id="rId12"/>
  </p:sldIdLst>
  <p:sldSz cx="12188825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203" autoAdjust="0"/>
    <p:restoredTop sz="94660"/>
  </p:normalViewPr>
  <p:slideViewPr>
    <p:cSldViewPr snapToGrid="0">
      <p:cViewPr>
        <p:scale>
          <a:sx n="75" d="100"/>
          <a:sy n="75" d="100"/>
        </p:scale>
        <p:origin x="15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18109-CCAE-41DD-9558-99C5DCC07399}" type="datetimeFigureOut">
              <a:rPr lang="it-IT" smtClean="0"/>
              <a:t>23/01/2025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41521-A2DF-4BE2-83FF-AFE7367FAA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867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1221E5-7225-48EB-A4EE-420E7BFCF705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14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C8DF97-3909-674C-8E9B-4CF2002D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1D7984E-087D-94EF-BDAB-EF830726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87BC5-494F-4481-A366-E6DC36FDD9D4}" type="datetimeFigureOut">
              <a:rPr lang="it-IT" smtClean="0"/>
              <a:t>23/01/2025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BD58E6D-E307-41E6-F3FC-5D7B9897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FD827A-44ED-65C5-1730-07A48787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9C927-AAD9-4E86-ABB6-D122692116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96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immagine 2" descr="Segnaposto vuoto per aggiungere un'immagine. Fare clic sul segnaposto e selezionare l'immagine che si vuole aggiungere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39C2E7C-B484-43C6-BE81-E8A28A90F8D9}" type="datetime1">
              <a:rPr lang="it-IT" smtClean="0"/>
              <a:pPr/>
              <a:t>23/01/2025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07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64E86-02CD-4AD8-8F6E-73FB87F29031}" type="datetime1">
              <a:rPr lang="it-IT" smtClean="0"/>
              <a:pPr/>
              <a:t>23/01/2025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465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1" name="Connettore dirit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 greco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6884175-B988-418C-8366-CD8114C73802}" type="datetime1">
              <a:rPr lang="it-IT" smtClean="0"/>
              <a:pPr/>
              <a:t>23/01/2025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641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0" name="Rettango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1" name="Rettango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2" name="Rettango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3" name="Connettore dirit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15" name="Connettore dirit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2DBDC9-B003-41F0-B8B2-2F0AA2C1B651}" type="datetime1">
              <a:rPr lang="it-IT" smtClean="0"/>
              <a:pPr/>
              <a:t>23/01/2025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83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7EF584B-7CE1-48A1-AB7A-1EEAB5F615CD}" type="datetime1">
              <a:rPr lang="it-IT" smtClean="0"/>
              <a:pPr/>
              <a:t>23/01/2025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6704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0" name="Rettango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4" name="Rettango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1" name="Rettango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22" name="Connettore dirit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8" name="Pi greco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23" name="Connettore dirit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tango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7" name="Rettango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8" name="Rettango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30" name="Rettango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1" name="Connettore dirit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cxnSp>
        <p:nvCxnSpPr>
          <p:cNvPr id="33" name="Connettore dirit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56552-D53A-4557-8C38-42CBEA2EE1F9}" type="datetime1">
              <a:rPr lang="it-IT" smtClean="0"/>
              <a:pPr/>
              <a:t>23/01/2025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51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68A04E6-3A63-4A5D-901F-B7E0EE19AFD7}" type="datetime1">
              <a:rPr lang="it-IT" smtClean="0"/>
              <a:pPr/>
              <a:t>23/01/2025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144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9D5404-FB42-4B9E-BE7A-7821366B0BBC}" type="datetime1">
              <a:rPr lang="it-IT" smtClean="0"/>
              <a:pPr/>
              <a:t>23/01/2025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423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A63B92F-6927-4909-8675-8FB028AE3CD8}" type="datetime1">
              <a:rPr lang="it-IT" smtClean="0"/>
              <a:pPr/>
              <a:t>23/01/2025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641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6" name="Rettango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7" name="Connettore dirit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CB5D043-5A31-4D67-9FB4-6681AB6A05C6}" type="datetime1">
              <a:rPr lang="it-IT" smtClean="0"/>
              <a:pPr/>
              <a:t>23/01/2025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484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cxnSp>
        <p:nvCxnSpPr>
          <p:cNvPr id="10" name="Connettore dirit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6764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2133600"/>
            <a:ext cx="3293422" cy="40386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B44B99B-722F-4DC5-AC4D-948C49352303}" type="datetime1">
              <a:rPr lang="it-IT" smtClean="0"/>
              <a:pPr/>
              <a:t>23/01/2025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570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BE90EC1-E243-411C-85A4-D59ED7E0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A27A49-9C98-019B-32C0-01EE24C06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CEDA85-C05D-2569-1D3F-3DD738059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E87BC5-494F-4481-A366-E6DC36FDD9D4}" type="datetimeFigureOut">
              <a:rPr lang="it-IT" smtClean="0"/>
              <a:t>23/01/2025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DA0480-31BC-B177-5767-397132109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D9A02E-911E-399F-0332-AAE826FBA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09C927-AAD9-4E86-ABB6-D122692116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634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it-IT" dirty="0"/>
          </a:p>
        </p:txBody>
      </p:sp>
      <p:sp>
        <p:nvSpPr>
          <p:cNvPr id="8" name="Rettango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9" name="Rettango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it-IT" dirty="0"/>
          </a:p>
        </p:txBody>
      </p:sp>
      <p:sp>
        <p:nvSpPr>
          <p:cNvPr id="13" name="Rettango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dirty="0"/>
          </a:p>
        </p:txBody>
      </p:sp>
      <p:cxnSp>
        <p:nvCxnSpPr>
          <p:cNvPr id="14" name="Connettore dirit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 greco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it-IT" dirty="0"/>
          </a:p>
        </p:txBody>
      </p:sp>
      <p:cxnSp>
        <p:nvCxnSpPr>
          <p:cNvPr id="16" name="Connettore dirit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62DE71F0-C68A-46D7-94E0-C7A236B6AC63}" type="datetime1">
              <a:rPr lang="it-IT" smtClean="0"/>
              <a:pPr/>
              <a:t>23/01/2025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dirty="0"/>
              <a:t>Aggiungere un piè di pagina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52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8743CE24-0993-1316-7BE9-FEBA0263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it-IT" b="1"/>
              <a:t>Lung Cancer Detection</a:t>
            </a:r>
            <a:endParaRPr lang="it-IT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4EAD86A-1130-E186-E908-85B5BDD72A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0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8B3EFA42-71FC-3ECC-F5F5-68559FF26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it-IT"/>
              <a:t>The end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5ADA274-DDE6-C770-97A9-1AE05DBBBD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8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2414CBC-5BE0-5C18-EA39-6935750D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it-IT" b="1"/>
              <a:t>Introduction</a:t>
            </a:r>
            <a:endParaRPr lang="it-IT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41893D9-AE6A-E4FD-FCB3-D33FFD4584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1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DC8FB15-A417-E39E-FF62-1E15D1BD4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it-IT" b="1"/>
              <a:t>Input</a:t>
            </a:r>
            <a:endParaRPr lang="it-IT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827452A-AC09-4666-FC29-CCE2D586FD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9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8649045C-8741-5189-0522-8B9C77D86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it-IT" b="1"/>
              <a:t>Dataset and Features</a:t>
            </a:r>
            <a:endParaRPr lang="it-IT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0DE059D-B1B2-F60B-0D39-5AA7668807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939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8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4171F989-988D-BD2A-7317-BF36996F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it-IT" b="1"/>
              <a:t>Analysis</a:t>
            </a:r>
            <a:endParaRPr lang="it-IT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B0DA38E-B2C9-509B-1393-471C5B4243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9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289D89D3-8973-C72C-D6F2-F5CD0628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it-IT" b="1"/>
              <a:t>Preprocessing</a:t>
            </a:r>
            <a:endParaRPr lang="it-IT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0D02747-4EAC-D75D-03DD-4768A0D9E6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6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51F6F314-DA77-0F16-4E76-1CE97DE5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it-IT" b="1"/>
              <a:t>Methods</a:t>
            </a:r>
            <a:endParaRPr lang="it-IT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5F49B8-DA41-BB93-2F86-6DCD682F71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6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 hidden="1">
            <a:extLst>
              <a:ext uri="{FF2B5EF4-FFF2-40B4-BE49-F238E27FC236}">
                <a16:creationId xmlns:a16="http://schemas.microsoft.com/office/drawing/2014/main" id="{8FE30195-F63D-1EEE-899A-638B9DD8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it-IT"/>
              <a:t>Results (accuracy best case)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47B32CA-70E2-8D0A-8905-7874FDB367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3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o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 err="1"/>
              <a:t>Conclusion</a:t>
            </a:r>
            <a:r>
              <a:rPr lang="it-IT" dirty="0"/>
              <a:t>…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idx="1"/>
          </p:nvPr>
        </p:nvSpPr>
        <p:spPr>
          <a:xfrm>
            <a:off x="1593436" y="1484784"/>
            <a:ext cx="9782801" cy="1684784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sz="2400" dirty="0"/>
              <a:t>While not fully reliable for definitive diagnoses, this approach aims to exclude individuals who show no apparent risk of lung cancer, thus streamlining the focus on higher-risk cases.</a:t>
            </a:r>
            <a:endParaRPr lang="it-IT" sz="2400" dirty="0"/>
          </a:p>
        </p:txBody>
      </p:sp>
      <p:sp>
        <p:nvSpPr>
          <p:cNvPr id="2" name="Segnaposto contenuto 13">
            <a:extLst>
              <a:ext uri="{FF2B5EF4-FFF2-40B4-BE49-F238E27FC236}">
                <a16:creationId xmlns:a16="http://schemas.microsoft.com/office/drawing/2014/main" id="{8E182DF8-E971-E2DA-895C-A977559F37DC}"/>
              </a:ext>
            </a:extLst>
          </p:cNvPr>
          <p:cNvSpPr txBox="1">
            <a:spLocks/>
          </p:cNvSpPr>
          <p:nvPr/>
        </p:nvSpPr>
        <p:spPr>
          <a:xfrm>
            <a:off x="2638028" y="3795936"/>
            <a:ext cx="8810217" cy="222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Dataset Expansion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Incorporating lung X-ray images</a:t>
            </a: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Algorithm Optimization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Implementing deeper preprocessing and feature engineering steps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Model Exploration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t>: Experimenting with advanced models, such as neural networks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3" name="Titolo 12">
            <a:extLst>
              <a:ext uri="{FF2B5EF4-FFF2-40B4-BE49-F238E27FC236}">
                <a16:creationId xmlns:a16="http://schemas.microsoft.com/office/drawing/2014/main" id="{9AD49B3B-0A21-1D20-1FCC-2812FB1FE839}"/>
              </a:ext>
            </a:extLst>
          </p:cNvPr>
          <p:cNvSpPr txBox="1">
            <a:spLocks/>
          </p:cNvSpPr>
          <p:nvPr/>
        </p:nvSpPr>
        <p:spPr>
          <a:xfrm>
            <a:off x="1593436" y="2420888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465562">
                    <a:lumMod val="75000"/>
                  </a:srgbClr>
                </a:solidFill>
                <a:effectLst/>
                <a:uLnTx/>
                <a:uFillTx/>
                <a:latin typeface="Euphemia"/>
                <a:ea typeface="+mj-ea"/>
                <a:cs typeface="+mj-cs"/>
              </a:rPr>
              <a:t>…Future Work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104B822-BE99-7F63-900E-F1102AB57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63" y="741730"/>
            <a:ext cx="575679" cy="52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tematica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73_TF02787947.potx" id="{22C83AB2-B06E-4404-A58D-47EEC64CBDFC}" vid="{5FC0991E-8412-44C5-B092-2BAC676AAB44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85</Words>
  <Application>Microsoft Office PowerPoint</Application>
  <PresentationFormat>Personalizzato</PresentationFormat>
  <Paragraphs>16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Euphemia</vt:lpstr>
      <vt:lpstr>Tema di Office</vt:lpstr>
      <vt:lpstr>Matematica 16x9</vt:lpstr>
      <vt:lpstr>Lung Cancer Detection</vt:lpstr>
      <vt:lpstr>Introduction</vt:lpstr>
      <vt:lpstr>Input</vt:lpstr>
      <vt:lpstr>Dataset and Features</vt:lpstr>
      <vt:lpstr>Analysis</vt:lpstr>
      <vt:lpstr>Preprocessing</vt:lpstr>
      <vt:lpstr>Methods</vt:lpstr>
      <vt:lpstr>Results (accuracy best case)</vt:lpstr>
      <vt:lpstr>Conclusion…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Degni  Cristian</dc:creator>
  <cp:lastModifiedBy>Degni  Cristian</cp:lastModifiedBy>
  <cp:revision>2</cp:revision>
  <dcterms:created xsi:type="dcterms:W3CDTF">2025-01-22T22:09:58Z</dcterms:created>
  <dcterms:modified xsi:type="dcterms:W3CDTF">2025-01-23T14:51:20Z</dcterms:modified>
</cp:coreProperties>
</file>