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5" r:id="rId3"/>
    <p:sldId id="286" r:id="rId4"/>
    <p:sldId id="270" r:id="rId5"/>
    <p:sldId id="283" r:id="rId6"/>
    <p:sldId id="284" r:id="rId7"/>
    <p:sldId id="276" r:id="rId8"/>
    <p:sldId id="260" r:id="rId9"/>
    <p:sldId id="269" r:id="rId10"/>
    <p:sldId id="271" r:id="rId11"/>
    <p:sldId id="277" r:id="rId12"/>
    <p:sldId id="261" r:id="rId13"/>
    <p:sldId id="272" r:id="rId14"/>
    <p:sldId id="273" r:id="rId15"/>
    <p:sldId id="282" r:id="rId16"/>
    <p:sldId id="287" r:id="rId17"/>
    <p:sldId id="278" r:id="rId18"/>
    <p:sldId id="285" r:id="rId19"/>
    <p:sldId id="280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702A2-32CD-A37A-D4CF-482D40CF727C}" v="14" dt="2022-12-07T17:10:04.844"/>
    <p1510:client id="{1505CB1A-B4D2-3C56-1495-59B25C0F4CFB}" v="24" dt="2022-12-09T03:15:49.772"/>
    <p1510:client id="{16248086-5C13-BB9C-0BD6-746894047EBA}" v="410" dt="2022-12-06T23:33:55.654"/>
    <p1510:client id="{16A38915-6406-2129-2964-54F60F0A632C}" v="1507" dt="2022-12-08T17:59:49.265"/>
    <p1510:client id="{21325F55-FC72-1736-0862-AE3E02F14224}" v="19" dt="2022-12-09T18:31:04.216"/>
    <p1510:client id="{29E25A0E-6CA4-E92C-1F16-72D477401A61}" v="163" dt="2022-12-09T19:25:50.967"/>
    <p1510:client id="{335F6F29-954F-7B53-FEAE-79A19CAB3CA4}" v="209" dt="2022-12-08T20:14:03.246"/>
    <p1510:client id="{34635944-ABBD-47B7-7AEA-32DEB677FEA5}" v="47" dt="2022-12-09T03:22:47.003"/>
    <p1510:client id="{3930076D-D2EA-AEB3-B6FE-3505350EFB23}" v="98" dt="2022-12-08T19:37:19.499"/>
    <p1510:client id="{4A64DAA1-839F-856F-9D13-9D6172BF019B}" v="8" dt="2022-12-09T11:38:06.113"/>
    <p1510:client id="{4D5ED21D-EBB3-FB8D-214B-95E6200276A9}" v="16" dt="2022-12-07T17:37:04.030"/>
    <p1510:client id="{5ACB4DBB-7A05-469B-8ADA-734944B11346}" v="1877" dt="2022-12-08T21:05:39.155"/>
    <p1510:client id="{74F4D478-6F6D-572D-C3F5-F8CC18FB4718}" v="33" dt="2022-12-09T03:14:17.094"/>
    <p1510:client id="{75428C76-38BD-8EEA-E8CA-C0C4CFE39436}" v="24" dt="2022-12-08T22:37:20.286"/>
    <p1510:client id="{800812D7-EA78-079E-F373-F500EF30C8D0}" v="4" dt="2022-12-07T18:23:06.381"/>
    <p1510:client id="{8F6B66D3-EE7B-CD6B-67DA-B4C7874F7ED2}" v="182" dt="2022-12-08T19:19:59.508"/>
    <p1510:client id="{CB143206-897C-8902-B4F8-4E3DE4C39D95}" v="1" dt="2022-12-09T20:05:10.195"/>
    <p1510:client id="{FEFB425B-970B-3EEE-5CC4-4774C8A1A24F}" v="3" dt="2022-12-07T17:50:39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Marcela Diaz Cordero" userId="S::smdiazc@eafit.edu.co::75d8c3d6-ed6c-4721-a95e-02435709600f" providerId="AD" clId="Web-{5ACB4DBB-7A05-469B-8ADA-734944B11346}"/>
    <pc:docChg chg="addSld delSld modSld sldOrd">
      <pc:chgData name="Sandra Marcela Diaz Cordero" userId="S::smdiazc@eafit.edu.co::75d8c3d6-ed6c-4721-a95e-02435709600f" providerId="AD" clId="Web-{5ACB4DBB-7A05-469B-8ADA-734944B11346}" dt="2022-12-08T21:05:39.155" v="1296"/>
      <pc:docMkLst>
        <pc:docMk/>
      </pc:docMkLst>
      <pc:sldChg chg="addSp delSp modSp delAnim modAnim">
        <pc:chgData name="Sandra Marcela Diaz Cordero" userId="S::smdiazc@eafit.edu.co::75d8c3d6-ed6c-4721-a95e-02435709600f" providerId="AD" clId="Web-{5ACB4DBB-7A05-469B-8ADA-734944B11346}" dt="2022-12-08T18:30:18.095" v="897" actId="20577"/>
        <pc:sldMkLst>
          <pc:docMk/>
          <pc:sldMk cId="2406273178" sldId="256"/>
        </pc:sldMkLst>
        <pc:spChg chg="mod">
          <ac:chgData name="Sandra Marcela Diaz Cordero" userId="S::smdiazc@eafit.edu.co::75d8c3d6-ed6c-4721-a95e-02435709600f" providerId="AD" clId="Web-{5ACB4DBB-7A05-469B-8ADA-734944B11346}" dt="2022-12-08T18:30:18.095" v="897" actId="20577"/>
          <ac:spMkLst>
            <pc:docMk/>
            <pc:sldMk cId="2406273178" sldId="256"/>
            <ac:spMk id="2" creationId="{00000000-0000-0000-0000-000000000000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8:10:22.458" v="484"/>
          <ac:spMkLst>
            <pc:docMk/>
            <pc:sldMk cId="2406273178" sldId="256"/>
            <ac:spMk id="5" creationId="{C2490CEC-5982-7412-1A2B-029238CA2D9C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14:08.982" v="558" actId="20577"/>
          <ac:spMkLst>
            <pc:docMk/>
            <pc:sldMk cId="2406273178" sldId="256"/>
            <ac:spMk id="6" creationId="{E3215E7F-FFB8-A528-9409-E0D5727AEA66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8:11:22.929" v="518"/>
          <ac:spMkLst>
            <pc:docMk/>
            <pc:sldMk cId="2406273178" sldId="256"/>
            <ac:spMk id="8" creationId="{6348548D-4B17-0280-87D2-9E8683E141DE}"/>
          </ac:spMkLst>
        </pc:spChg>
        <pc:spChg chg="del mod">
          <ac:chgData name="Sandra Marcela Diaz Cordero" userId="S::smdiazc@eafit.edu.co::75d8c3d6-ed6c-4721-a95e-02435709600f" providerId="AD" clId="Web-{5ACB4DBB-7A05-469B-8ADA-734944B11346}" dt="2022-12-08T18:11:16.632" v="517"/>
          <ac:spMkLst>
            <pc:docMk/>
            <pc:sldMk cId="2406273178" sldId="256"/>
            <ac:spMk id="27" creationId="{F8FE6C11-B56E-D593-91F8-4157FCB4AFD4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8:13:42.996" v="551" actId="20577"/>
          <ac:spMkLst>
            <pc:docMk/>
            <pc:sldMk cId="2406273178" sldId="256"/>
            <ac:spMk id="31" creationId="{9C23378E-16EF-7D77-ECA0-65A9A9CBCAEA}"/>
          </ac:spMkLst>
        </pc:spChg>
      </pc:sldChg>
      <pc:sldChg chg="addSp delSp ord">
        <pc:chgData name="Sandra Marcela Diaz Cordero" userId="S::smdiazc@eafit.edu.co::75d8c3d6-ed6c-4721-a95e-02435709600f" providerId="AD" clId="Web-{5ACB4DBB-7A05-469B-8ADA-734944B11346}" dt="2022-12-08T21:05:39.155" v="1296"/>
        <pc:sldMkLst>
          <pc:docMk/>
          <pc:sldMk cId="2427641800" sldId="257"/>
        </pc:sldMkLst>
        <pc:spChg chg="add del">
          <ac:chgData name="Sandra Marcela Diaz Cordero" userId="S::smdiazc@eafit.edu.co::75d8c3d6-ed6c-4721-a95e-02435709600f" providerId="AD" clId="Web-{5ACB4DBB-7A05-469B-8ADA-734944B11346}" dt="2022-12-08T16:45:11.384" v="25"/>
          <ac:spMkLst>
            <pc:docMk/>
            <pc:sldMk cId="2427641800" sldId="257"/>
            <ac:spMk id="2" creationId="{6E43244F-6FD0-56B6-B22E-8F05FFD5CE7E}"/>
          </ac:spMkLst>
        </pc:spChg>
      </pc:sldChg>
      <pc:sldChg chg="addSp delSp modSp mod modClrScheme addAnim modAnim chgLayout">
        <pc:chgData name="Sandra Marcela Diaz Cordero" userId="S::smdiazc@eafit.edu.co::75d8c3d6-ed6c-4721-a95e-02435709600f" providerId="AD" clId="Web-{5ACB4DBB-7A05-469B-8ADA-734944B11346}" dt="2022-12-08T18:14:56.062" v="584" actId="1076"/>
        <pc:sldMkLst>
          <pc:docMk/>
          <pc:sldMk cId="497754927" sldId="259"/>
        </pc:sldMkLst>
        <pc:spChg chg="add del mod ord">
          <ac:chgData name="Sandra Marcela Diaz Cordero" userId="S::smdiazc@eafit.edu.co::75d8c3d6-ed6c-4721-a95e-02435709600f" providerId="AD" clId="Web-{5ACB4DBB-7A05-469B-8ADA-734944B11346}" dt="2022-12-08T17:58:41.355" v="135"/>
          <ac:spMkLst>
            <pc:docMk/>
            <pc:sldMk cId="497754927" sldId="259"/>
            <ac:spMk id="6" creationId="{CC2067B4-C582-3EAD-65F4-CFB70647AAF0}"/>
          </ac:spMkLst>
        </pc:spChg>
        <pc:spChg chg="del mod ord">
          <ac:chgData name="Sandra Marcela Diaz Cordero" userId="S::smdiazc@eafit.edu.co::75d8c3d6-ed6c-4721-a95e-02435709600f" providerId="AD" clId="Web-{5ACB4DBB-7A05-469B-8ADA-734944B11346}" dt="2022-12-08T18:00:27.499" v="153"/>
          <ac:spMkLst>
            <pc:docMk/>
            <pc:sldMk cId="497754927" sldId="259"/>
            <ac:spMk id="8" creationId="{6C84337B-8CF9-736F-3295-9E1D6FA97EC1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14:56.062" v="584" actId="1076"/>
          <ac:spMkLst>
            <pc:docMk/>
            <pc:sldMk cId="497754927" sldId="259"/>
            <ac:spMk id="11" creationId="{8FAB24E2-5BE0-1F5F-3615-116DFB76CDB5}"/>
          </ac:spMkLst>
        </pc:spChg>
        <pc:spChg chg="mod ord">
          <ac:chgData name="Sandra Marcela Diaz Cordero" userId="S::smdiazc@eafit.edu.co::75d8c3d6-ed6c-4721-a95e-02435709600f" providerId="AD" clId="Web-{5ACB4DBB-7A05-469B-8ADA-734944B11346}" dt="2022-12-08T17:58:36.573" v="134"/>
          <ac:spMkLst>
            <pc:docMk/>
            <pc:sldMk cId="497754927" sldId="259"/>
            <ac:spMk id="12" creationId="{B58F934D-B69C-6114-644A-68334C9A12AD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8:00:30.827" v="154"/>
          <ac:spMkLst>
            <pc:docMk/>
            <pc:sldMk cId="497754927" sldId="259"/>
            <ac:spMk id="14" creationId="{6657D211-809C-D993-A15F-57F31E8532F2}"/>
          </ac:spMkLst>
        </pc:spChg>
        <pc:spChg chg="mod ord">
          <ac:chgData name="Sandra Marcela Diaz Cordero" userId="S::smdiazc@eafit.edu.co::75d8c3d6-ed6c-4721-a95e-02435709600f" providerId="AD" clId="Web-{5ACB4DBB-7A05-469B-8ADA-734944B11346}" dt="2022-12-08T17:58:36.573" v="134"/>
          <ac:spMkLst>
            <pc:docMk/>
            <pc:sldMk cId="497754927" sldId="259"/>
            <ac:spMk id="16" creationId="{4D73FAA3-2CB6-5F50-577D-A0BC3C1E9819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12:44.744" v="530" actId="1076"/>
          <ac:spMkLst>
            <pc:docMk/>
            <pc:sldMk cId="497754927" sldId="259"/>
            <ac:spMk id="18" creationId="{28092D5B-6827-ED17-9A5D-9EBD8E2CCCF0}"/>
          </ac:spMkLst>
        </pc:spChg>
        <pc:picChg chg="add del mod">
          <ac:chgData name="Sandra Marcela Diaz Cordero" userId="S::smdiazc@eafit.edu.co::75d8c3d6-ed6c-4721-a95e-02435709600f" providerId="AD" clId="Web-{5ACB4DBB-7A05-469B-8ADA-734944B11346}" dt="2022-12-08T17:58:22.682" v="133"/>
          <ac:picMkLst>
            <pc:docMk/>
            <pc:sldMk cId="497754927" sldId="259"/>
            <ac:picMk id="2" creationId="{DD1049B9-2333-74FF-A870-4F11DCB8B36A}"/>
          </ac:picMkLst>
        </pc:picChg>
        <pc:picChg chg="add del mod">
          <ac:chgData name="Sandra Marcela Diaz Cordero" userId="S::smdiazc@eafit.edu.co::75d8c3d6-ed6c-4721-a95e-02435709600f" providerId="AD" clId="Web-{5ACB4DBB-7A05-469B-8ADA-734944B11346}" dt="2022-12-08T17:58:20.557" v="131"/>
          <ac:picMkLst>
            <pc:docMk/>
            <pc:sldMk cId="497754927" sldId="259"/>
            <ac:picMk id="3" creationId="{17E218C5-07DB-7BD8-A8A6-FA32762E9A13}"/>
          </ac:picMkLst>
        </pc:picChg>
        <pc:picChg chg="add del mod modCrop">
          <ac:chgData name="Sandra Marcela Diaz Cordero" userId="S::smdiazc@eafit.edu.co::75d8c3d6-ed6c-4721-a95e-02435709600f" providerId="AD" clId="Web-{5ACB4DBB-7A05-469B-8ADA-734944B11346}" dt="2022-12-08T17:58:21.854" v="132"/>
          <ac:picMkLst>
            <pc:docMk/>
            <pc:sldMk cId="497754927" sldId="259"/>
            <ac:picMk id="5" creationId="{B7592E4E-F20A-70DF-321F-45DA2EFB96F3}"/>
          </ac:picMkLst>
        </pc:picChg>
        <pc:picChg chg="add del mod">
          <ac:chgData name="Sandra Marcela Diaz Cordero" userId="S::smdiazc@eafit.edu.co::75d8c3d6-ed6c-4721-a95e-02435709600f" providerId="AD" clId="Web-{5ACB4DBB-7A05-469B-8ADA-734944B11346}" dt="2022-12-08T17:59:37.778" v="142"/>
          <ac:picMkLst>
            <pc:docMk/>
            <pc:sldMk cId="497754927" sldId="259"/>
            <ac:picMk id="7" creationId="{30BDD411-12FD-D13C-466F-9EC5826EF67E}"/>
          </ac:picMkLst>
        </pc:picChg>
        <pc:picChg chg="add del mod">
          <ac:chgData name="Sandra Marcela Diaz Cordero" userId="S::smdiazc@eafit.edu.co::75d8c3d6-ed6c-4721-a95e-02435709600f" providerId="AD" clId="Web-{5ACB4DBB-7A05-469B-8ADA-734944B11346}" dt="2022-12-08T18:02:39.957" v="190"/>
          <ac:picMkLst>
            <pc:docMk/>
            <pc:sldMk cId="497754927" sldId="259"/>
            <ac:picMk id="9" creationId="{3A43009F-6C6F-4208-C170-071AC3489020}"/>
          </ac:picMkLst>
        </pc:picChg>
        <pc:picChg chg="add mod">
          <ac:chgData name="Sandra Marcela Diaz Cordero" userId="S::smdiazc@eafit.edu.co::75d8c3d6-ed6c-4721-a95e-02435709600f" providerId="AD" clId="Web-{5ACB4DBB-7A05-469B-8ADA-734944B11346}" dt="2022-12-08T18:12:44.713" v="528" actId="1076"/>
          <ac:picMkLst>
            <pc:docMk/>
            <pc:sldMk cId="497754927" sldId="259"/>
            <ac:picMk id="15" creationId="{FB7177A1-0824-B85E-D0B2-3279AB554EFB}"/>
          </ac:picMkLst>
        </pc:picChg>
        <pc:picChg chg="add mod">
          <ac:chgData name="Sandra Marcela Diaz Cordero" userId="S::smdiazc@eafit.edu.co::75d8c3d6-ed6c-4721-a95e-02435709600f" providerId="AD" clId="Web-{5ACB4DBB-7A05-469B-8ADA-734944B11346}" dt="2022-12-08T18:12:44.744" v="529" actId="1076"/>
          <ac:picMkLst>
            <pc:docMk/>
            <pc:sldMk cId="497754927" sldId="259"/>
            <ac:picMk id="17" creationId="{DB581802-A184-9CD2-AC0A-22E14AA7938F}"/>
          </ac:picMkLst>
        </pc:picChg>
      </pc:sldChg>
      <pc:sldChg chg="del">
        <pc:chgData name="Sandra Marcela Diaz Cordero" userId="S::smdiazc@eafit.edu.co::75d8c3d6-ed6c-4721-a95e-02435709600f" providerId="AD" clId="Web-{5ACB4DBB-7A05-469B-8ADA-734944B11346}" dt="2022-12-08T18:20:25.573" v="651"/>
        <pc:sldMkLst>
          <pc:docMk/>
          <pc:sldMk cId="837064794" sldId="265"/>
        </pc:sldMkLst>
      </pc:sldChg>
      <pc:sldChg chg="delSp new del">
        <pc:chgData name="Sandra Marcela Diaz Cordero" userId="S::smdiazc@eafit.edu.co::75d8c3d6-ed6c-4721-a95e-02435709600f" providerId="AD" clId="Web-{5ACB4DBB-7A05-469B-8ADA-734944B11346}" dt="2022-12-08T18:20:24.652" v="650"/>
        <pc:sldMkLst>
          <pc:docMk/>
          <pc:sldMk cId="1056287235" sldId="267"/>
        </pc:sldMkLst>
        <pc:spChg chg="del">
          <ac:chgData name="Sandra Marcela Diaz Cordero" userId="S::smdiazc@eafit.edu.co::75d8c3d6-ed6c-4721-a95e-02435709600f" providerId="AD" clId="Web-{5ACB4DBB-7A05-469B-8ADA-734944B11346}" dt="2022-12-08T16:56:25.278" v="33"/>
          <ac:spMkLst>
            <pc:docMk/>
            <pc:sldMk cId="1056287235" sldId="267"/>
            <ac:spMk id="2" creationId="{8A3DB1E8-32B1-9F8D-0D04-923399E5C304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6:56:23.903" v="32"/>
          <ac:spMkLst>
            <pc:docMk/>
            <pc:sldMk cId="1056287235" sldId="267"/>
            <ac:spMk id="3" creationId="{AC32075D-9CA5-F33A-E966-F765489E27C1}"/>
          </ac:spMkLst>
        </pc:spChg>
      </pc:sldChg>
      <pc:sldChg chg="addSp delSp modSp add mod ord replId setBg">
        <pc:chgData name="Sandra Marcela Diaz Cordero" userId="S::smdiazc@eafit.edu.co::75d8c3d6-ed6c-4721-a95e-02435709600f" providerId="AD" clId="Web-{5ACB4DBB-7A05-469B-8ADA-734944B11346}" dt="2022-12-08T21:05:19.873" v="1295"/>
        <pc:sldMkLst>
          <pc:docMk/>
          <pc:sldMk cId="4009866458" sldId="268"/>
        </pc:sldMkLst>
        <pc:spChg chg="add mod ord">
          <ac:chgData name="Sandra Marcela Diaz Cordero" userId="S::smdiazc@eafit.edu.co::75d8c3d6-ed6c-4721-a95e-02435709600f" providerId="AD" clId="Web-{5ACB4DBB-7A05-469B-8ADA-734944B11346}" dt="2022-12-08T17:00:01.956" v="79" actId="20577"/>
          <ac:spMkLst>
            <pc:docMk/>
            <pc:sldMk cId="4009866458" sldId="268"/>
            <ac:spMk id="3" creationId="{ADAAD70B-23D3-328D-F1F9-1C5B17B16F6E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6:10:08.813" v="3"/>
          <ac:spMkLst>
            <pc:docMk/>
            <pc:sldMk cId="4009866458" sldId="268"/>
            <ac:spMk id="3" creationId="{CE28981C-7B58-CDBA-7E27-56F74B6C673B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6:10:05.469" v="2"/>
          <ac:spMkLst>
            <pc:docMk/>
            <pc:sldMk cId="4009866458" sldId="268"/>
            <ac:spMk id="8" creationId="{6C84337B-8CF9-736F-3295-9E1D6FA97EC1}"/>
          </ac:spMkLst>
        </pc:spChg>
        <pc:spChg chg="mod">
          <ac:chgData name="Sandra Marcela Diaz Cordero" userId="S::smdiazc@eafit.edu.co::75d8c3d6-ed6c-4721-a95e-02435709600f" providerId="AD" clId="Web-{5ACB4DBB-7A05-469B-8ADA-734944B11346}" dt="2022-12-08T16:56:40.904" v="34"/>
          <ac:spMkLst>
            <pc:docMk/>
            <pc:sldMk cId="4009866458" sldId="268"/>
            <ac:spMk id="12" creationId="{B58F934D-B69C-6114-644A-68334C9A12AD}"/>
          </ac:spMkLst>
        </pc:spChg>
        <pc:spChg chg="mod">
          <ac:chgData name="Sandra Marcela Diaz Cordero" userId="S::smdiazc@eafit.edu.co::75d8c3d6-ed6c-4721-a95e-02435709600f" providerId="AD" clId="Web-{5ACB4DBB-7A05-469B-8ADA-734944B11346}" dt="2022-12-08T16:56:40.904" v="34"/>
          <ac:spMkLst>
            <pc:docMk/>
            <pc:sldMk cId="4009866458" sldId="268"/>
            <ac:spMk id="16" creationId="{4D73FAA3-2CB6-5F50-577D-A0BC3C1E9819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6:56:40.904" v="34"/>
          <ac:spMkLst>
            <pc:docMk/>
            <pc:sldMk cId="4009866458" sldId="268"/>
            <ac:spMk id="21" creationId="{789EBE4E-5983-B393-1D5E-731351065799}"/>
          </ac:spMkLst>
        </pc:spChg>
        <pc:picChg chg="add del mod">
          <ac:chgData name="Sandra Marcela Diaz Cordero" userId="S::smdiazc@eafit.edu.co::75d8c3d6-ed6c-4721-a95e-02435709600f" providerId="AD" clId="Web-{5ACB4DBB-7A05-469B-8ADA-734944B11346}" dt="2022-12-08T16:55:44.402" v="26"/>
          <ac:picMkLst>
            <pc:docMk/>
            <pc:sldMk cId="4009866458" sldId="268"/>
            <ac:picMk id="5" creationId="{3831FFE4-5B66-6CDC-9DD9-FF31417E9AE1}"/>
          </ac:picMkLst>
        </pc:picChg>
        <pc:picChg chg="add del mod ord">
          <ac:chgData name="Sandra Marcela Diaz Cordero" userId="S::smdiazc@eafit.edu.co::75d8c3d6-ed6c-4721-a95e-02435709600f" providerId="AD" clId="Web-{5ACB4DBB-7A05-469B-8ADA-734944B11346}" dt="2022-12-08T16:57:31.796" v="43"/>
          <ac:picMkLst>
            <pc:docMk/>
            <pc:sldMk cId="4009866458" sldId="268"/>
            <ac:picMk id="6" creationId="{AC7D3978-E104-6BF7-D71F-C572BCF48AED}"/>
          </ac:picMkLst>
        </pc:picChg>
        <pc:picChg chg="add del mod">
          <ac:chgData name="Sandra Marcela Diaz Cordero" userId="S::smdiazc@eafit.edu.co::75d8c3d6-ed6c-4721-a95e-02435709600f" providerId="AD" clId="Web-{5ACB4DBB-7A05-469B-8ADA-734944B11346}" dt="2022-12-08T16:58:13.500" v="49"/>
          <ac:picMkLst>
            <pc:docMk/>
            <pc:sldMk cId="4009866458" sldId="268"/>
            <ac:picMk id="7" creationId="{F4069D61-14FD-021B-29CF-8A96757830C3}"/>
          </ac:picMkLst>
        </pc:picChg>
        <pc:picChg chg="add mod">
          <ac:chgData name="Sandra Marcela Diaz Cordero" userId="S::smdiazc@eafit.edu.co::75d8c3d6-ed6c-4721-a95e-02435709600f" providerId="AD" clId="Web-{5ACB4DBB-7A05-469B-8ADA-734944B11346}" dt="2022-12-08T17:02:42.820" v="115" actId="1076"/>
          <ac:picMkLst>
            <pc:docMk/>
            <pc:sldMk cId="4009866458" sldId="268"/>
            <ac:picMk id="8" creationId="{1AB0DA02-2E01-2D7B-774D-60EC0C001773}"/>
          </ac:picMkLst>
        </pc:picChg>
      </pc:sldChg>
      <pc:sldChg chg="addSp delSp modSp new mod ord setBg modClrScheme chgLayout">
        <pc:chgData name="Sandra Marcela Diaz Cordero" userId="S::smdiazc@eafit.edu.co::75d8c3d6-ed6c-4721-a95e-02435709600f" providerId="AD" clId="Web-{5ACB4DBB-7A05-469B-8ADA-734944B11346}" dt="2022-12-08T18:35:06.308" v="1021"/>
        <pc:sldMkLst>
          <pc:docMk/>
          <pc:sldMk cId="1106996919" sldId="270"/>
        </pc:sldMkLst>
        <pc:spChg chg="mod ord">
          <ac:chgData name="Sandra Marcela Diaz Cordero" userId="S::smdiazc@eafit.edu.co::75d8c3d6-ed6c-4721-a95e-02435709600f" providerId="AD" clId="Web-{5ACB4DBB-7A05-469B-8ADA-734944B11346}" dt="2022-12-08T18:25:53.773" v="890" actId="20577"/>
          <ac:spMkLst>
            <pc:docMk/>
            <pc:sldMk cId="1106996919" sldId="270"/>
            <ac:spMk id="2" creationId="{57DBA7EC-57F1-3AB0-3D32-0DADE9539397}"/>
          </ac:spMkLst>
        </pc:spChg>
        <pc:spChg chg="del mod ord">
          <ac:chgData name="Sandra Marcela Diaz Cordero" userId="S::smdiazc@eafit.edu.co::75d8c3d6-ed6c-4721-a95e-02435709600f" providerId="AD" clId="Web-{5ACB4DBB-7A05-469B-8ADA-734944B11346}" dt="2022-12-08T17:01:54.975" v="111"/>
          <ac:spMkLst>
            <pc:docMk/>
            <pc:sldMk cId="1106996919" sldId="270"/>
            <ac:spMk id="3" creationId="{AA0C11C9-1C78-5266-9BA8-5F7F800D4778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27.255" v="84"/>
          <ac:spMkLst>
            <pc:docMk/>
            <pc:sldMk cId="1106996919" sldId="270"/>
            <ac:spMk id="9" creationId="{48D7368D-31D9-8101-473D-CD39E706FD22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27.255" v="84"/>
          <ac:spMkLst>
            <pc:docMk/>
            <pc:sldMk cId="1106996919" sldId="270"/>
            <ac:spMk id="11" creationId="{4C17FB6D-1600-4E66-7284-B891E8CAE3D0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30.505" v="86"/>
          <ac:spMkLst>
            <pc:docMk/>
            <pc:sldMk cId="1106996919" sldId="270"/>
            <ac:spMk id="13" creationId="{2CEF5482-568A-9463-C672-BC6D644DF982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30.505" v="86"/>
          <ac:spMkLst>
            <pc:docMk/>
            <pc:sldMk cId="1106996919" sldId="270"/>
            <ac:spMk id="14" creationId="{48D7368D-31D9-8101-473D-CD39E706FD22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30.505" v="86"/>
          <ac:spMkLst>
            <pc:docMk/>
            <pc:sldMk cId="1106996919" sldId="270"/>
            <ac:spMk id="15" creationId="{D38784C3-11AE-0BE2-6339-1A2BDAC7F034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30.505" v="86"/>
          <ac:spMkLst>
            <pc:docMk/>
            <pc:sldMk cId="1106996919" sldId="270"/>
            <ac:spMk id="16" creationId="{789EBE4E-5983-B393-1D5E-731351065799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7:01:30.521" v="87"/>
          <ac:spMkLst>
            <pc:docMk/>
            <pc:sldMk cId="1106996919" sldId="270"/>
            <ac:spMk id="19" creationId="{48D7368D-31D9-8101-473D-CD39E706FD22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7:01:30.521" v="87"/>
          <ac:spMkLst>
            <pc:docMk/>
            <pc:sldMk cId="1106996919" sldId="270"/>
            <ac:spMk id="20" creationId="{C4F049F8-87E1-403E-2A50-2F4544BF8589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7:01:30.521" v="87"/>
          <ac:spMkLst>
            <pc:docMk/>
            <pc:sldMk cId="1106996919" sldId="270"/>
            <ac:spMk id="22" creationId="{DD29B6E1-6E86-A1A0-2491-E5B84B3AAD7B}"/>
          </ac:spMkLst>
        </pc:spChg>
        <pc:picChg chg="add del">
          <ac:chgData name="Sandra Marcela Diaz Cordero" userId="S::smdiazc@eafit.edu.co::75d8c3d6-ed6c-4721-a95e-02435709600f" providerId="AD" clId="Web-{5ACB4DBB-7A05-469B-8ADA-734944B11346}" dt="2022-12-08T17:01:27.255" v="84"/>
          <ac:picMkLst>
            <pc:docMk/>
            <pc:sldMk cId="1106996919" sldId="270"/>
            <ac:picMk id="5" creationId="{43B8DAB3-668B-F6C3-4CD0-98B7459197D8}"/>
          </ac:picMkLst>
        </pc:picChg>
        <pc:picChg chg="add del">
          <ac:chgData name="Sandra Marcela Diaz Cordero" userId="S::smdiazc@eafit.edu.co::75d8c3d6-ed6c-4721-a95e-02435709600f" providerId="AD" clId="Web-{5ACB4DBB-7A05-469B-8ADA-734944B11346}" dt="2022-12-08T17:01:30.505" v="86"/>
          <ac:picMkLst>
            <pc:docMk/>
            <pc:sldMk cId="1106996919" sldId="270"/>
            <ac:picMk id="17" creationId="{E0D1A245-779F-1472-5B24-FB3BE8FB7A8A}"/>
          </ac:picMkLst>
        </pc:picChg>
        <pc:picChg chg="add">
          <ac:chgData name="Sandra Marcela Diaz Cordero" userId="S::smdiazc@eafit.edu.co::75d8c3d6-ed6c-4721-a95e-02435709600f" providerId="AD" clId="Web-{5ACB4DBB-7A05-469B-8ADA-734944B11346}" dt="2022-12-08T17:01:30.521" v="87"/>
          <ac:picMkLst>
            <pc:docMk/>
            <pc:sldMk cId="1106996919" sldId="270"/>
            <ac:picMk id="21" creationId="{B1E142B3-5BCE-71DD-6277-ADF618100A7F}"/>
          </ac:picMkLst>
        </pc:picChg>
      </pc:sldChg>
      <pc:sldChg chg="new del">
        <pc:chgData name="Sandra Marcela Diaz Cordero" userId="S::smdiazc@eafit.edu.co::75d8c3d6-ed6c-4721-a95e-02435709600f" providerId="AD" clId="Web-{5ACB4DBB-7A05-469B-8ADA-734944B11346}" dt="2022-12-08T18:04:05.913" v="208"/>
        <pc:sldMkLst>
          <pc:docMk/>
          <pc:sldMk cId="2562875996" sldId="274"/>
        </pc:sldMkLst>
      </pc:sldChg>
      <pc:sldChg chg="addSp delSp modSp add ord replId addAnim modAnim">
        <pc:chgData name="Sandra Marcela Diaz Cordero" userId="S::smdiazc@eafit.edu.co::75d8c3d6-ed6c-4721-a95e-02435709600f" providerId="AD" clId="Web-{5ACB4DBB-7A05-469B-8ADA-734944B11346}" dt="2022-12-08T18:45:19.409" v="1293"/>
        <pc:sldMkLst>
          <pc:docMk/>
          <pc:sldMk cId="2637831117" sldId="275"/>
        </pc:sldMkLst>
        <pc:spChg chg="del">
          <ac:chgData name="Sandra Marcela Diaz Cordero" userId="S::smdiazc@eafit.edu.co::75d8c3d6-ed6c-4721-a95e-02435709600f" providerId="AD" clId="Web-{5ACB4DBB-7A05-469B-8ADA-734944B11346}" dt="2022-12-08T18:04:10.976" v="211"/>
          <ac:spMkLst>
            <pc:docMk/>
            <pc:sldMk cId="2637831117" sldId="275"/>
            <ac:spMk id="5" creationId="{D7F5D0E6-A811-55C3-7D77-650A9C65082F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8:04:12.429" v="212"/>
          <ac:spMkLst>
            <pc:docMk/>
            <pc:sldMk cId="2637831117" sldId="275"/>
            <ac:spMk id="6" creationId="{CDC29DD7-7C92-FD57-B81A-EA714CECB24B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40:16.320" v="1285" actId="1076"/>
          <ac:spMkLst>
            <pc:docMk/>
            <pc:sldMk cId="2637831117" sldId="275"/>
            <ac:spMk id="7" creationId="{76029143-B6D8-71F1-4039-88EA4F457958}"/>
          </ac:spMkLst>
        </pc:spChg>
        <pc:spChg chg="mod">
          <ac:chgData name="Sandra Marcela Diaz Cordero" userId="S::smdiazc@eafit.edu.co::75d8c3d6-ed6c-4721-a95e-02435709600f" providerId="AD" clId="Web-{5ACB4DBB-7A05-469B-8ADA-734944B11346}" dt="2022-12-08T18:33:48.681" v="1018" actId="14100"/>
          <ac:spMkLst>
            <pc:docMk/>
            <pc:sldMk cId="2637831117" sldId="275"/>
            <ac:spMk id="8" creationId="{6C84337B-8CF9-736F-3295-9E1D6FA97EC1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39:36.287" v="1282" actId="1076"/>
          <ac:spMkLst>
            <pc:docMk/>
            <pc:sldMk cId="2637831117" sldId="275"/>
            <ac:spMk id="9" creationId="{8E6F0CB1-6203-C390-182D-0534E5DF6AF2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39:36.334" v="1284" actId="1076"/>
          <ac:spMkLst>
            <pc:docMk/>
            <pc:sldMk cId="2637831117" sldId="275"/>
            <ac:spMk id="10" creationId="{688B7398-390A-6E4A-A219-29A4C288E5B7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39:36.318" v="1283" actId="1076"/>
          <ac:spMkLst>
            <pc:docMk/>
            <pc:sldMk cId="2637831117" sldId="275"/>
            <ac:spMk id="11" creationId="{1D028F0B-7532-AEF7-DABE-82EA6278F683}"/>
          </ac:spMkLst>
        </pc:spChg>
        <pc:picChg chg="del">
          <ac:chgData name="Sandra Marcela Diaz Cordero" userId="S::smdiazc@eafit.edu.co::75d8c3d6-ed6c-4721-a95e-02435709600f" providerId="AD" clId="Web-{5ACB4DBB-7A05-469B-8ADA-734944B11346}" dt="2022-12-08T18:04:09.179" v="210"/>
          <ac:picMkLst>
            <pc:docMk/>
            <pc:sldMk cId="2637831117" sldId="275"/>
            <ac:picMk id="2" creationId="{39F55272-7092-3DFD-5D9F-226EC23BA3A1}"/>
          </ac:picMkLst>
        </pc:picChg>
        <pc:picChg chg="del">
          <ac:chgData name="Sandra Marcela Diaz Cordero" userId="S::smdiazc@eafit.edu.co::75d8c3d6-ed6c-4721-a95e-02435709600f" providerId="AD" clId="Web-{5ACB4DBB-7A05-469B-8ADA-734944B11346}" dt="2022-12-08T18:04:08.163" v="209"/>
          <ac:picMkLst>
            <pc:docMk/>
            <pc:sldMk cId="2637831117" sldId="275"/>
            <ac:picMk id="3" creationId="{6B805931-3434-AA0D-C881-45B00DD2B4B2}"/>
          </ac:picMkLst>
        </pc:picChg>
      </pc:sldChg>
      <pc:sldChg chg="modSp add ord replId">
        <pc:chgData name="Sandra Marcela Diaz Cordero" userId="S::smdiazc@eafit.edu.co::75d8c3d6-ed6c-4721-a95e-02435709600f" providerId="AD" clId="Web-{5ACB4DBB-7A05-469B-8ADA-734944B11346}" dt="2022-12-08T18:19:06.024" v="649" actId="20577"/>
        <pc:sldMkLst>
          <pc:docMk/>
          <pc:sldMk cId="3978863045" sldId="276"/>
        </pc:sldMkLst>
        <pc:spChg chg="mod">
          <ac:chgData name="Sandra Marcela Diaz Cordero" userId="S::smdiazc@eafit.edu.co::75d8c3d6-ed6c-4721-a95e-02435709600f" providerId="AD" clId="Web-{5ACB4DBB-7A05-469B-8ADA-734944B11346}" dt="2022-12-08T18:19:06.024" v="649" actId="20577"/>
          <ac:spMkLst>
            <pc:docMk/>
            <pc:sldMk cId="3978863045" sldId="276"/>
            <ac:spMk id="2" creationId="{57DBA7EC-57F1-3AB0-3D32-0DADE9539397}"/>
          </ac:spMkLst>
        </pc:spChg>
      </pc:sldChg>
      <pc:sldChg chg="modSp add ord replId">
        <pc:chgData name="Sandra Marcela Diaz Cordero" userId="S::smdiazc@eafit.edu.co::75d8c3d6-ed6c-4721-a95e-02435709600f" providerId="AD" clId="Web-{5ACB4DBB-7A05-469B-8ADA-734944B11346}" dt="2022-12-08T18:18:43.507" v="647" actId="20577"/>
        <pc:sldMkLst>
          <pc:docMk/>
          <pc:sldMk cId="4235329304" sldId="277"/>
        </pc:sldMkLst>
        <pc:spChg chg="mod">
          <ac:chgData name="Sandra Marcela Diaz Cordero" userId="S::smdiazc@eafit.edu.co::75d8c3d6-ed6c-4721-a95e-02435709600f" providerId="AD" clId="Web-{5ACB4DBB-7A05-469B-8ADA-734944B11346}" dt="2022-12-08T18:18:43.507" v="647" actId="20577"/>
          <ac:spMkLst>
            <pc:docMk/>
            <pc:sldMk cId="4235329304" sldId="277"/>
            <ac:spMk id="2" creationId="{57DBA7EC-57F1-3AB0-3D32-0DADE9539397}"/>
          </ac:spMkLst>
        </pc:spChg>
      </pc:sldChg>
      <pc:sldChg chg="modSp add ord replId">
        <pc:chgData name="Sandra Marcela Diaz Cordero" userId="S::smdiazc@eafit.edu.co::75d8c3d6-ed6c-4721-a95e-02435709600f" providerId="AD" clId="Web-{5ACB4DBB-7A05-469B-8ADA-734944B11346}" dt="2022-12-08T18:20:49.918" v="667" actId="20577"/>
        <pc:sldMkLst>
          <pc:docMk/>
          <pc:sldMk cId="4212567294" sldId="278"/>
        </pc:sldMkLst>
        <pc:spChg chg="mod">
          <ac:chgData name="Sandra Marcela Diaz Cordero" userId="S::smdiazc@eafit.edu.co::75d8c3d6-ed6c-4721-a95e-02435709600f" providerId="AD" clId="Web-{5ACB4DBB-7A05-469B-8ADA-734944B11346}" dt="2022-12-08T18:20:49.918" v="667" actId="20577"/>
          <ac:spMkLst>
            <pc:docMk/>
            <pc:sldMk cId="4212567294" sldId="278"/>
            <ac:spMk id="2" creationId="{57DBA7EC-57F1-3AB0-3D32-0DADE9539397}"/>
          </ac:spMkLst>
        </pc:spChg>
      </pc:sldChg>
      <pc:sldChg chg="addSp delSp modSp new">
        <pc:chgData name="Sandra Marcela Diaz Cordero" userId="S::smdiazc@eafit.edu.co::75d8c3d6-ed6c-4721-a95e-02435709600f" providerId="AD" clId="Web-{5ACB4DBB-7A05-469B-8ADA-734944B11346}" dt="2022-12-08T18:24:02.363" v="873" actId="20577"/>
        <pc:sldMkLst>
          <pc:docMk/>
          <pc:sldMk cId="1780959748" sldId="279"/>
        </pc:sldMkLst>
        <pc:spChg chg="del">
          <ac:chgData name="Sandra Marcela Diaz Cordero" userId="S::smdiazc@eafit.edu.co::75d8c3d6-ed6c-4721-a95e-02435709600f" providerId="AD" clId="Web-{5ACB4DBB-7A05-469B-8ADA-734944B11346}" dt="2022-12-08T18:21:16.982" v="670"/>
          <ac:spMkLst>
            <pc:docMk/>
            <pc:sldMk cId="1780959748" sldId="279"/>
            <ac:spMk id="2" creationId="{1AA122F1-99A9-5354-AAEF-FE2A2D7298F9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8:21:15.481" v="669"/>
          <ac:spMkLst>
            <pc:docMk/>
            <pc:sldMk cId="1780959748" sldId="279"/>
            <ac:spMk id="3" creationId="{4902F9C7-92A3-44B7-0D5D-36544C75C779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21:49.592" v="682" actId="20577"/>
          <ac:spMkLst>
            <pc:docMk/>
            <pc:sldMk cId="1780959748" sldId="279"/>
            <ac:spMk id="5" creationId="{2A81C3AD-12D8-E3F5-62DA-1623DC24C866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22:37.609" v="733" actId="20577"/>
          <ac:spMkLst>
            <pc:docMk/>
            <pc:sldMk cId="1780959748" sldId="279"/>
            <ac:spMk id="6" creationId="{19C6AC05-D1CE-DA1F-3B3B-753C2A6622A7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24:02.363" v="873" actId="20577"/>
          <ac:spMkLst>
            <pc:docMk/>
            <pc:sldMk cId="1780959748" sldId="279"/>
            <ac:spMk id="7" creationId="{2C321C66-3A33-96A3-72D6-7EFAD5260C44}"/>
          </ac:spMkLst>
        </pc:spChg>
      </pc:sldChg>
      <pc:sldChg chg="addSp delSp modSp new mod setBg">
        <pc:chgData name="Sandra Marcela Diaz Cordero" userId="S::smdiazc@eafit.edu.co::75d8c3d6-ed6c-4721-a95e-02435709600f" providerId="AD" clId="Web-{5ACB4DBB-7A05-469B-8ADA-734944B11346}" dt="2022-12-08T18:25:29.319" v="887"/>
        <pc:sldMkLst>
          <pc:docMk/>
          <pc:sldMk cId="860038365" sldId="280"/>
        </pc:sldMkLst>
        <pc:spChg chg="mod">
          <ac:chgData name="Sandra Marcela Diaz Cordero" userId="S::smdiazc@eafit.edu.co::75d8c3d6-ed6c-4721-a95e-02435709600f" providerId="AD" clId="Web-{5ACB4DBB-7A05-469B-8ADA-734944B11346}" dt="2022-12-08T18:25:29.319" v="887"/>
          <ac:spMkLst>
            <pc:docMk/>
            <pc:sldMk cId="860038365" sldId="280"/>
            <ac:spMk id="2" creationId="{1A669C8A-C177-1F14-EE79-E958F38FFE13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8:24:46.911" v="882"/>
          <ac:spMkLst>
            <pc:docMk/>
            <pc:sldMk cId="860038365" sldId="280"/>
            <ac:spMk id="3" creationId="{3657B943-0C7B-2BA9-2F11-0E2C0E5A5370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8:25:13.646" v="884"/>
          <ac:spMkLst>
            <pc:docMk/>
            <pc:sldMk cId="860038365" sldId="280"/>
            <ac:spMk id="7" creationId="{48D7368D-31D9-8101-473D-CD39E706FD22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8:25:13.646" v="884"/>
          <ac:spMkLst>
            <pc:docMk/>
            <pc:sldMk cId="860038365" sldId="280"/>
            <ac:spMk id="9" creationId="{6DC6ADC0-1E80-E767-456F-00C778805124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8:25:13.646" v="884"/>
          <ac:spMkLst>
            <pc:docMk/>
            <pc:sldMk cId="860038365" sldId="280"/>
            <ac:spMk id="11" creationId="{9ACDA2C5-1323-7206-D8A4-C1E325BEE747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8:25:13.646" v="884"/>
          <ac:spMkLst>
            <pc:docMk/>
            <pc:sldMk cId="860038365" sldId="280"/>
            <ac:spMk id="13" creationId="{E5CF57A1-3DD8-C1AD-BF62-241C569D366E}"/>
          </ac:spMkLst>
        </pc:spChg>
      </pc:sldChg>
      <pc:sldChg chg="new del">
        <pc:chgData name="Sandra Marcela Diaz Cordero" userId="S::smdiazc@eafit.edu.co::75d8c3d6-ed6c-4721-a95e-02435709600f" providerId="AD" clId="Web-{5ACB4DBB-7A05-469B-8ADA-734944B11346}" dt="2022-12-08T18:35:45.888" v="1023"/>
        <pc:sldMkLst>
          <pc:docMk/>
          <pc:sldMk cId="1365257250" sldId="281"/>
        </pc:sldMkLst>
      </pc:sldChg>
      <pc:sldChg chg="delSp modSp add replId">
        <pc:chgData name="Sandra Marcela Diaz Cordero" userId="S::smdiazc@eafit.edu.co::75d8c3d6-ed6c-4721-a95e-02435709600f" providerId="AD" clId="Web-{5ACB4DBB-7A05-469B-8ADA-734944B11346}" dt="2022-12-08T19:12:27.383" v="1294" actId="1076"/>
        <pc:sldMkLst>
          <pc:docMk/>
          <pc:sldMk cId="3362010317" sldId="281"/>
        </pc:sldMkLst>
        <pc:spChg chg="mod">
          <ac:chgData name="Sandra Marcela Diaz Cordero" userId="S::smdiazc@eafit.edu.co::75d8c3d6-ed6c-4721-a95e-02435709600f" providerId="AD" clId="Web-{5ACB4DBB-7A05-469B-8ADA-734944B11346}" dt="2022-12-08T19:12:27.383" v="1294" actId="1076"/>
          <ac:spMkLst>
            <pc:docMk/>
            <pc:sldMk cId="3362010317" sldId="281"/>
            <ac:spMk id="3" creationId="{ADAAD70B-23D3-328D-F1F9-1C5B17B16F6E}"/>
          </ac:spMkLst>
        </pc:spChg>
        <pc:picChg chg="del">
          <ac:chgData name="Sandra Marcela Diaz Cordero" userId="S::smdiazc@eafit.edu.co::75d8c3d6-ed6c-4721-a95e-02435709600f" providerId="AD" clId="Web-{5ACB4DBB-7A05-469B-8ADA-734944B11346}" dt="2022-12-08T18:35:53.669" v="1025"/>
          <ac:picMkLst>
            <pc:docMk/>
            <pc:sldMk cId="3362010317" sldId="281"/>
            <ac:picMk id="8" creationId="{1AB0DA02-2E01-2D7B-774D-60EC0C001773}"/>
          </ac:picMkLst>
        </pc:picChg>
      </pc:sldChg>
    </pc:docChg>
  </pc:docChgLst>
  <pc:docChgLst>
    <pc:chgData name="Cristian Castro Arias" userId="S::ccastroa@eafit.edu.co::be24d1df-70db-473d-97ae-2a9982a38bd8" providerId="AD" clId="Web-{34635944-ABBD-47B7-7AEA-32DEB677FEA5}"/>
    <pc:docChg chg="addSld delSld modSld sldOrd">
      <pc:chgData name="Cristian Castro Arias" userId="S::ccastroa@eafit.edu.co::be24d1df-70db-473d-97ae-2a9982a38bd8" providerId="AD" clId="Web-{34635944-ABBD-47B7-7AEA-32DEB677FEA5}" dt="2022-12-09T03:22:47.003" v="29"/>
      <pc:docMkLst>
        <pc:docMk/>
      </pc:docMkLst>
      <pc:sldChg chg="del">
        <pc:chgData name="Cristian Castro Arias" userId="S::ccastroa@eafit.edu.co::be24d1df-70db-473d-97ae-2a9982a38bd8" providerId="AD" clId="Web-{34635944-ABBD-47B7-7AEA-32DEB677FEA5}" dt="2022-12-09T03:22:47.003" v="29"/>
        <pc:sldMkLst>
          <pc:docMk/>
          <pc:sldMk cId="497754927" sldId="259"/>
        </pc:sldMkLst>
      </pc:sldChg>
      <pc:sldChg chg="addSp delSp modSp addAnim delAnim">
        <pc:chgData name="Cristian Castro Arias" userId="S::ccastroa@eafit.edu.co::be24d1df-70db-473d-97ae-2a9982a38bd8" providerId="AD" clId="Web-{34635944-ABBD-47B7-7AEA-32DEB677FEA5}" dt="2022-12-09T03:22:19.002" v="28"/>
        <pc:sldMkLst>
          <pc:docMk/>
          <pc:sldMk cId="2637831117" sldId="275"/>
        </pc:sldMkLst>
        <pc:spChg chg="add del mod">
          <ac:chgData name="Cristian Castro Arias" userId="S::ccastroa@eafit.edu.co::be24d1df-70db-473d-97ae-2a9982a38bd8" providerId="AD" clId="Web-{34635944-ABBD-47B7-7AEA-32DEB677FEA5}" dt="2022-12-09T03:22:02.643" v="22"/>
          <ac:spMkLst>
            <pc:docMk/>
            <pc:sldMk cId="2637831117" sldId="275"/>
            <ac:spMk id="3" creationId="{4E14801E-4CCC-716F-D2B6-39B18431BD75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2:18.924" v="25"/>
          <ac:spMkLst>
            <pc:docMk/>
            <pc:sldMk cId="2637831117" sldId="275"/>
            <ac:spMk id="6" creationId="{5018D2A8-40DC-D1C3-6B51-C570A11F1F90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2:00.674" v="21"/>
          <ac:spMkLst>
            <pc:docMk/>
            <pc:sldMk cId="2637831117" sldId="275"/>
            <ac:spMk id="7" creationId="{76029143-B6D8-71F1-4039-88EA4F457958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1:56.002" v="19"/>
          <ac:spMkLst>
            <pc:docMk/>
            <pc:sldMk cId="2637831117" sldId="275"/>
            <ac:spMk id="8" creationId="{6C84337B-8CF9-736F-3295-9E1D6FA97EC1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1:57.064" v="20"/>
          <ac:spMkLst>
            <pc:docMk/>
            <pc:sldMk cId="2637831117" sldId="275"/>
            <ac:spMk id="9" creationId="{8E6F0CB1-6203-C390-182D-0534E5DF6AF2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2:05.502" v="24"/>
          <ac:spMkLst>
            <pc:docMk/>
            <pc:sldMk cId="2637831117" sldId="275"/>
            <ac:spMk id="10" creationId="{688B7398-390A-6E4A-A219-29A4C288E5B7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2:04.424" v="23"/>
          <ac:spMkLst>
            <pc:docMk/>
            <pc:sldMk cId="2637831117" sldId="275"/>
            <ac:spMk id="11" creationId="{1D028F0B-7532-AEF7-DABE-82EA6278F683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2:19.002" v="28"/>
          <ac:spMkLst>
            <pc:docMk/>
            <pc:sldMk cId="2637831117" sldId="275"/>
            <ac:spMk id="19" creationId="{C7900EA9-5115-42B7-3AEE-B50C3157D473}"/>
          </ac:spMkLst>
        </pc:spChg>
        <pc:picChg chg="add">
          <ac:chgData name="Cristian Castro Arias" userId="S::ccastroa@eafit.edu.co::be24d1df-70db-473d-97ae-2a9982a38bd8" providerId="AD" clId="Web-{34635944-ABBD-47B7-7AEA-32DEB677FEA5}" dt="2022-12-09T03:22:18.956" v="26"/>
          <ac:picMkLst>
            <pc:docMk/>
            <pc:sldMk cId="2637831117" sldId="275"/>
            <ac:picMk id="14" creationId="{222194B8-80DC-F53D-3962-2E6895F2730D}"/>
          </ac:picMkLst>
        </pc:picChg>
        <pc:picChg chg="add">
          <ac:chgData name="Cristian Castro Arias" userId="S::ccastroa@eafit.edu.co::be24d1df-70db-473d-97ae-2a9982a38bd8" providerId="AD" clId="Web-{34635944-ABBD-47B7-7AEA-32DEB677FEA5}" dt="2022-12-09T03:22:18.987" v="27"/>
          <ac:picMkLst>
            <pc:docMk/>
            <pc:sldMk cId="2637831117" sldId="275"/>
            <ac:picMk id="17" creationId="{5F86C05A-9742-6C39-CF59-961025EABE7F}"/>
          </ac:picMkLst>
        </pc:picChg>
      </pc:sldChg>
      <pc:sldChg chg="del">
        <pc:chgData name="Cristian Castro Arias" userId="S::ccastroa@eafit.edu.co::be24d1df-70db-473d-97ae-2a9982a38bd8" providerId="AD" clId="Web-{34635944-ABBD-47B7-7AEA-32DEB677FEA5}" dt="2022-12-09T03:21:07.657" v="17"/>
        <pc:sldMkLst>
          <pc:docMk/>
          <pc:sldMk cId="1780959748" sldId="279"/>
        </pc:sldMkLst>
      </pc:sldChg>
      <pc:sldChg chg="addSp delSp modSp add ord replId">
        <pc:chgData name="Cristian Castro Arias" userId="S::ccastroa@eafit.edu.co::be24d1df-70db-473d-97ae-2a9982a38bd8" providerId="AD" clId="Web-{34635944-ABBD-47B7-7AEA-32DEB677FEA5}" dt="2022-12-09T03:20:57.391" v="16"/>
        <pc:sldMkLst>
          <pc:docMk/>
          <pc:sldMk cId="3748891991" sldId="285"/>
        </pc:sldMkLst>
        <pc:spChg chg="del">
          <ac:chgData name="Cristian Castro Arias" userId="S::ccastroa@eafit.edu.co::be24d1df-70db-473d-97ae-2a9982a38bd8" providerId="AD" clId="Web-{34635944-ABBD-47B7-7AEA-32DEB677FEA5}" dt="2022-12-09T03:20:55.516" v="13"/>
          <ac:spMkLst>
            <pc:docMk/>
            <pc:sldMk cId="3748891991" sldId="285"/>
            <ac:spMk id="3" creationId="{5C6020AF-2FE9-6888-6434-3730057057AC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0:00.061" v="6"/>
          <ac:spMkLst>
            <pc:docMk/>
            <pc:sldMk cId="3748891991" sldId="285"/>
            <ac:spMk id="7" creationId="{18AA061B-5A98-EAFA-F368-7797A435306D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0:57.359" v="14"/>
          <ac:spMkLst>
            <pc:docMk/>
            <pc:sldMk cId="3748891991" sldId="285"/>
            <ac:spMk id="8" creationId="{C6200F7A-5157-7691-D0BB-D96158021859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0:03.514" v="8"/>
          <ac:spMkLst>
            <pc:docMk/>
            <pc:sldMk cId="3748891991" sldId="285"/>
            <ac:spMk id="11" creationId="{01374E51-6828-44B9-7546-7D6DD19748D1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0:06.967" v="9"/>
          <ac:spMkLst>
            <pc:docMk/>
            <pc:sldMk cId="3748891991" sldId="285"/>
            <ac:spMk id="13" creationId="{B4AA2761-4FA0-0CF2-C32B-D0D731708A46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0:57.375" v="15"/>
          <ac:spMkLst>
            <pc:docMk/>
            <pc:sldMk cId="3748891991" sldId="285"/>
            <ac:spMk id="14" creationId="{0B23DB37-735C-F41E-4595-3393B111979C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0:57.391" v="16"/>
          <ac:spMkLst>
            <pc:docMk/>
            <pc:sldMk cId="3748891991" sldId="285"/>
            <ac:spMk id="17" creationId="{F9890DC5-8C98-F592-C244-2D96D5BE0756}"/>
          </ac:spMkLst>
        </pc:spChg>
        <pc:graphicFrameChg chg="del mod modGraphic">
          <ac:chgData name="Cristian Castro Arias" userId="S::ccastroa@eafit.edu.co::be24d1df-70db-473d-97ae-2a9982a38bd8" providerId="AD" clId="Web-{34635944-ABBD-47B7-7AEA-32DEB677FEA5}" dt="2022-12-09T03:19:57.967" v="5"/>
          <ac:graphicFrameMkLst>
            <pc:docMk/>
            <pc:sldMk cId="3748891991" sldId="285"/>
            <ac:graphicFrameMk id="2" creationId="{0828EE45-F3BF-2BD0-5D4E-A032118F7FDE}"/>
          </ac:graphicFrameMkLst>
        </pc:graphicFrameChg>
        <pc:picChg chg="del">
          <ac:chgData name="Cristian Castro Arias" userId="S::ccastroa@eafit.edu.co::be24d1df-70db-473d-97ae-2a9982a38bd8" providerId="AD" clId="Web-{34635944-ABBD-47B7-7AEA-32DEB677FEA5}" dt="2022-12-09T03:20:01.514" v="7"/>
          <ac:picMkLst>
            <pc:docMk/>
            <pc:sldMk cId="3748891991" sldId="285"/>
            <ac:picMk id="6" creationId="{07EF319B-7DCC-A0E4-9558-14EC5B0FA8B8}"/>
          </ac:picMkLst>
        </pc:picChg>
      </pc:sldChg>
      <pc:sldChg chg="add del replId">
        <pc:chgData name="Cristian Castro Arias" userId="S::ccastroa@eafit.edu.co::be24d1df-70db-473d-97ae-2a9982a38bd8" providerId="AD" clId="Web-{34635944-ABBD-47B7-7AEA-32DEB677FEA5}" dt="2022-12-09T03:20:24.296" v="11"/>
        <pc:sldMkLst>
          <pc:docMk/>
          <pc:sldMk cId="866350705" sldId="286"/>
        </pc:sldMkLst>
      </pc:sldChg>
      <pc:sldChg chg="add replId">
        <pc:chgData name="Cristian Castro Arias" userId="S::ccastroa@eafit.edu.co::be24d1df-70db-473d-97ae-2a9982a38bd8" providerId="AD" clId="Web-{34635944-ABBD-47B7-7AEA-32DEB677FEA5}" dt="2022-12-09T03:21:43.392" v="18"/>
        <pc:sldMkLst>
          <pc:docMk/>
          <pc:sldMk cId="3575864638" sldId="286"/>
        </pc:sldMkLst>
      </pc:sldChg>
    </pc:docChg>
  </pc:docChgLst>
  <pc:docChgLst>
    <pc:chgData name="Javier Patiño Serna" userId="S::jpatinos@eafit.edu.co::73276bcd-7ebe-4288-a77b-14e1e6e5189b" providerId="AD" clId="Web-{335F6F29-954F-7B53-FEAE-79A19CAB3CA4}"/>
    <pc:docChg chg="delSld modSld">
      <pc:chgData name="Javier Patiño Serna" userId="S::jpatinos@eafit.edu.co::73276bcd-7ebe-4288-a77b-14e1e6e5189b" providerId="AD" clId="Web-{335F6F29-954F-7B53-FEAE-79A19CAB3CA4}" dt="2022-12-08T20:14:03.246" v="185"/>
      <pc:docMkLst>
        <pc:docMk/>
      </pc:docMkLst>
      <pc:sldChg chg="del">
        <pc:chgData name="Javier Patiño Serna" userId="S::jpatinos@eafit.edu.co::73276bcd-7ebe-4288-a77b-14e1e6e5189b" providerId="AD" clId="Web-{335F6F29-954F-7B53-FEAE-79A19CAB3CA4}" dt="2022-12-08T20:13:58.808" v="182"/>
        <pc:sldMkLst>
          <pc:docMk/>
          <pc:sldMk cId="1931765798" sldId="262"/>
        </pc:sldMkLst>
      </pc:sldChg>
      <pc:sldChg chg="del">
        <pc:chgData name="Javier Patiño Serna" userId="S::jpatinos@eafit.edu.co::73276bcd-7ebe-4288-a77b-14e1e6e5189b" providerId="AD" clId="Web-{335F6F29-954F-7B53-FEAE-79A19CAB3CA4}" dt="2022-12-08T20:14:03.214" v="183"/>
        <pc:sldMkLst>
          <pc:docMk/>
          <pc:sldMk cId="4055847151" sldId="263"/>
        </pc:sldMkLst>
      </pc:sldChg>
      <pc:sldChg chg="del">
        <pc:chgData name="Javier Patiño Serna" userId="S::jpatinos@eafit.edu.co::73276bcd-7ebe-4288-a77b-14e1e6e5189b" providerId="AD" clId="Web-{335F6F29-954F-7B53-FEAE-79A19CAB3CA4}" dt="2022-12-08T20:14:03.230" v="184"/>
        <pc:sldMkLst>
          <pc:docMk/>
          <pc:sldMk cId="4215523861" sldId="264"/>
        </pc:sldMkLst>
      </pc:sldChg>
      <pc:sldChg chg="del">
        <pc:chgData name="Javier Patiño Serna" userId="S::jpatinos@eafit.edu.co::73276bcd-7ebe-4288-a77b-14e1e6e5189b" providerId="AD" clId="Web-{335F6F29-954F-7B53-FEAE-79A19CAB3CA4}" dt="2022-12-08T20:14:03.246" v="185"/>
        <pc:sldMkLst>
          <pc:docMk/>
          <pc:sldMk cId="270035790" sldId="266"/>
        </pc:sldMkLst>
      </pc:sldChg>
      <pc:sldChg chg="addSp modSp">
        <pc:chgData name="Javier Patiño Serna" userId="S::jpatinos@eafit.edu.co::73276bcd-7ebe-4288-a77b-14e1e6e5189b" providerId="AD" clId="Web-{335F6F29-954F-7B53-FEAE-79A19CAB3CA4}" dt="2022-12-08T20:13:52.777" v="181" actId="20577"/>
        <pc:sldMkLst>
          <pc:docMk/>
          <pc:sldMk cId="1282824657" sldId="282"/>
        </pc:sldMkLst>
        <pc:spChg chg="add mod">
          <ac:chgData name="Javier Patiño Serna" userId="S::jpatinos@eafit.edu.co::73276bcd-7ebe-4288-a77b-14e1e6e5189b" providerId="AD" clId="Web-{335F6F29-954F-7B53-FEAE-79A19CAB3CA4}" dt="2022-12-08T20:13:52.777" v="181" actId="20577"/>
          <ac:spMkLst>
            <pc:docMk/>
            <pc:sldMk cId="1282824657" sldId="282"/>
            <ac:spMk id="7" creationId="{18AA061B-5A98-EAFA-F368-7797A435306D}"/>
          </ac:spMkLst>
        </pc:spChg>
        <pc:graphicFrameChg chg="add mod modGraphic">
          <ac:chgData name="Javier Patiño Serna" userId="S::jpatinos@eafit.edu.co::73276bcd-7ebe-4288-a77b-14e1e6e5189b" providerId="AD" clId="Web-{335F6F29-954F-7B53-FEAE-79A19CAB3CA4}" dt="2022-12-08T20:13:36.979" v="172" actId="1076"/>
          <ac:graphicFrameMkLst>
            <pc:docMk/>
            <pc:sldMk cId="1282824657" sldId="282"/>
            <ac:graphicFrameMk id="2" creationId="{0828EE45-F3BF-2BD0-5D4E-A032118F7FDE}"/>
          </ac:graphicFrameMkLst>
        </pc:graphicFrameChg>
      </pc:sldChg>
    </pc:docChg>
  </pc:docChgLst>
  <pc:docChgLst>
    <pc:chgData name="Cristian Castro Arias" userId="S::ccastroa@eafit.edu.co::be24d1df-70db-473d-97ae-2a9982a38bd8" providerId="AD" clId="Web-{1505CB1A-B4D2-3C56-1495-59B25C0F4CFB}"/>
    <pc:docChg chg="addSld delSld modSld">
      <pc:chgData name="Cristian Castro Arias" userId="S::ccastroa@eafit.edu.co::be24d1df-70db-473d-97ae-2a9982a38bd8" providerId="AD" clId="Web-{1505CB1A-B4D2-3C56-1495-59B25C0F4CFB}" dt="2022-12-09T03:15:49.772" v="21"/>
      <pc:docMkLst>
        <pc:docMk/>
      </pc:docMkLst>
      <pc:sldChg chg="del">
        <pc:chgData name="Cristian Castro Arias" userId="S::ccastroa@eafit.edu.co::be24d1df-70db-473d-97ae-2a9982a38bd8" providerId="AD" clId="Web-{1505CB1A-B4D2-3C56-1495-59B25C0F4CFB}" dt="2022-12-09T03:15:46.084" v="20"/>
        <pc:sldMkLst>
          <pc:docMk/>
          <pc:sldMk cId="4009866458" sldId="268"/>
        </pc:sldMkLst>
      </pc:sldChg>
      <pc:sldChg chg="del">
        <pc:chgData name="Cristian Castro Arias" userId="S::ccastroa@eafit.edu.co::be24d1df-70db-473d-97ae-2a9982a38bd8" providerId="AD" clId="Web-{1505CB1A-B4D2-3C56-1495-59B25C0F4CFB}" dt="2022-12-09T03:15:49.772" v="21"/>
        <pc:sldMkLst>
          <pc:docMk/>
          <pc:sldMk cId="3362010317" sldId="281"/>
        </pc:sldMkLst>
      </pc:sldChg>
      <pc:sldChg chg="addSp delSp modSp add replId">
        <pc:chgData name="Cristian Castro Arias" userId="S::ccastroa@eafit.edu.co::be24d1df-70db-473d-97ae-2a9982a38bd8" providerId="AD" clId="Web-{1505CB1A-B4D2-3C56-1495-59B25C0F4CFB}" dt="2022-12-09T03:15:38.959" v="19" actId="20577"/>
        <pc:sldMkLst>
          <pc:docMk/>
          <pc:sldMk cId="4107087460" sldId="284"/>
        </pc:sldMkLst>
        <pc:spChg chg="mod">
          <ac:chgData name="Cristian Castro Arias" userId="S::ccastroa@eafit.edu.co::be24d1df-70db-473d-97ae-2a9982a38bd8" providerId="AD" clId="Web-{1505CB1A-B4D2-3C56-1495-59B25C0F4CFB}" dt="2022-12-09T03:15:38.959" v="19" actId="20577"/>
          <ac:spMkLst>
            <pc:docMk/>
            <pc:sldMk cId="4107087460" sldId="284"/>
            <ac:spMk id="8" creationId="{6C84337B-8CF9-736F-3295-9E1D6FA97EC1}"/>
          </ac:spMkLst>
        </pc:spChg>
        <pc:picChg chg="add mod">
          <ac:chgData name="Cristian Castro Arias" userId="S::ccastroa@eafit.edu.co::be24d1df-70db-473d-97ae-2a9982a38bd8" providerId="AD" clId="Web-{1505CB1A-B4D2-3C56-1495-59B25C0F4CFB}" dt="2022-12-09T03:15:20.631" v="15" actId="14100"/>
          <ac:picMkLst>
            <pc:docMk/>
            <pc:sldMk cId="4107087460" sldId="284"/>
            <ac:picMk id="2" creationId="{2E36C26F-B53B-FB7F-B590-8EA3031D3034}"/>
          </ac:picMkLst>
        </pc:picChg>
        <pc:picChg chg="del">
          <ac:chgData name="Cristian Castro Arias" userId="S::ccastroa@eafit.edu.co::be24d1df-70db-473d-97ae-2a9982a38bd8" providerId="AD" clId="Web-{1505CB1A-B4D2-3C56-1495-59B25C0F4CFB}" dt="2022-12-09T03:14:46.130" v="1"/>
          <ac:picMkLst>
            <pc:docMk/>
            <pc:sldMk cId="4107087460" sldId="284"/>
            <ac:picMk id="3" creationId="{2F8019D9-FA46-D85F-1348-4A58A9B8FBD2}"/>
          </ac:picMkLst>
        </pc:picChg>
      </pc:sldChg>
    </pc:docChg>
  </pc:docChgLst>
  <pc:docChgLst>
    <pc:chgData name="Cristian Castro Arias" userId="S::ccastroa@eafit.edu.co::be24d1df-70db-473d-97ae-2a9982a38bd8" providerId="AD" clId="Web-{800812D7-EA78-079E-F373-F500EF30C8D0}"/>
    <pc:docChg chg="addSld modSld">
      <pc:chgData name="Cristian Castro Arias" userId="S::ccastroa@eafit.edu.co::be24d1df-70db-473d-97ae-2a9982a38bd8" providerId="AD" clId="Web-{800812D7-EA78-079E-F373-F500EF30C8D0}" dt="2022-12-07T18:23:06.381" v="3"/>
      <pc:docMkLst>
        <pc:docMk/>
      </pc:docMkLst>
      <pc:sldChg chg="modSp">
        <pc:chgData name="Cristian Castro Arias" userId="S::ccastroa@eafit.edu.co::be24d1df-70db-473d-97ae-2a9982a38bd8" providerId="AD" clId="Web-{800812D7-EA78-079E-F373-F500EF30C8D0}" dt="2022-12-07T18:20:59.502" v="1" actId="20577"/>
        <pc:sldMkLst>
          <pc:docMk/>
          <pc:sldMk cId="4215523861" sldId="264"/>
        </pc:sldMkLst>
        <pc:spChg chg="mod">
          <ac:chgData name="Cristian Castro Arias" userId="S::ccastroa@eafit.edu.co::be24d1df-70db-473d-97ae-2a9982a38bd8" providerId="AD" clId="Web-{800812D7-EA78-079E-F373-F500EF30C8D0}" dt="2022-12-07T18:20:59.502" v="1" actId="20577"/>
          <ac:spMkLst>
            <pc:docMk/>
            <pc:sldMk cId="4215523861" sldId="264"/>
            <ac:spMk id="8" creationId="{6C84337B-8CF9-736F-3295-9E1D6FA97EC1}"/>
          </ac:spMkLst>
        </pc:spChg>
      </pc:sldChg>
      <pc:sldChg chg="new">
        <pc:chgData name="Cristian Castro Arias" userId="S::ccastroa@eafit.edu.co::be24d1df-70db-473d-97ae-2a9982a38bd8" providerId="AD" clId="Web-{800812D7-EA78-079E-F373-F500EF30C8D0}" dt="2022-12-07T18:23:06.287" v="2"/>
        <pc:sldMkLst>
          <pc:docMk/>
          <pc:sldMk cId="837064794" sldId="265"/>
        </pc:sldMkLst>
      </pc:sldChg>
      <pc:sldChg chg="add replId">
        <pc:chgData name="Cristian Castro Arias" userId="S::ccastroa@eafit.edu.co::be24d1df-70db-473d-97ae-2a9982a38bd8" providerId="AD" clId="Web-{800812D7-EA78-079E-F373-F500EF30C8D0}" dt="2022-12-07T18:23:06.381" v="3"/>
        <pc:sldMkLst>
          <pc:docMk/>
          <pc:sldMk cId="270035790" sldId="266"/>
        </pc:sldMkLst>
      </pc:sldChg>
    </pc:docChg>
  </pc:docChgLst>
  <pc:docChgLst>
    <pc:chgData name="Cristian Castro Arias" userId="S::ccastroa@eafit.edu.co::be24d1df-70db-473d-97ae-2a9982a38bd8" providerId="AD" clId="Web-{FEFB425B-970B-3EEE-5CC4-4774C8A1A24F}"/>
    <pc:docChg chg="addSld modSld">
      <pc:chgData name="Cristian Castro Arias" userId="S::ccastroa@eafit.edu.co::be24d1df-70db-473d-97ae-2a9982a38bd8" providerId="AD" clId="Web-{FEFB425B-970B-3EEE-5CC4-4774C8A1A24F}" dt="2022-12-07T17:50:39.700" v="2"/>
      <pc:docMkLst>
        <pc:docMk/>
      </pc:docMkLst>
      <pc:sldChg chg="modSp">
        <pc:chgData name="Cristian Castro Arias" userId="S::ccastroa@eafit.edu.co::be24d1df-70db-473d-97ae-2a9982a38bd8" providerId="AD" clId="Web-{FEFB425B-970B-3EEE-5CC4-4774C8A1A24F}" dt="2022-12-07T17:50:12.776" v="1" actId="20577"/>
        <pc:sldMkLst>
          <pc:docMk/>
          <pc:sldMk cId="4055847151" sldId="263"/>
        </pc:sldMkLst>
        <pc:spChg chg="mod">
          <ac:chgData name="Cristian Castro Arias" userId="S::ccastroa@eafit.edu.co::be24d1df-70db-473d-97ae-2a9982a38bd8" providerId="AD" clId="Web-{FEFB425B-970B-3EEE-5CC4-4774C8A1A24F}" dt="2022-12-07T17:50:12.776" v="1" actId="20577"/>
          <ac:spMkLst>
            <pc:docMk/>
            <pc:sldMk cId="4055847151" sldId="263"/>
            <ac:spMk id="8" creationId="{6C84337B-8CF9-736F-3295-9E1D6FA97EC1}"/>
          </ac:spMkLst>
        </pc:spChg>
      </pc:sldChg>
      <pc:sldChg chg="add replId">
        <pc:chgData name="Cristian Castro Arias" userId="S::ccastroa@eafit.edu.co::be24d1df-70db-473d-97ae-2a9982a38bd8" providerId="AD" clId="Web-{FEFB425B-970B-3EEE-5CC4-4774C8A1A24F}" dt="2022-12-07T17:50:39.700" v="2"/>
        <pc:sldMkLst>
          <pc:docMk/>
          <pc:sldMk cId="4215523861" sldId="264"/>
        </pc:sldMkLst>
      </pc:sldChg>
    </pc:docChg>
  </pc:docChgLst>
  <pc:docChgLst>
    <pc:chgData name="Sandra Marcela Diaz Cordero" userId="S::smdiazc@eafit.edu.co::75d8c3d6-ed6c-4721-a95e-02435709600f" providerId="AD" clId="Web-{75428C76-38BD-8EEA-E8CA-C0C4CFE39436}"/>
    <pc:docChg chg="delSld modSld sldOrd">
      <pc:chgData name="Sandra Marcela Diaz Cordero" userId="S::smdiazc@eafit.edu.co::75d8c3d6-ed6c-4721-a95e-02435709600f" providerId="AD" clId="Web-{75428C76-38BD-8EEA-E8CA-C0C4CFE39436}" dt="2022-12-08T22:37:20.286" v="22"/>
      <pc:docMkLst>
        <pc:docMk/>
      </pc:docMkLst>
      <pc:sldChg chg="del">
        <pc:chgData name="Sandra Marcela Diaz Cordero" userId="S::smdiazc@eafit.edu.co::75d8c3d6-ed6c-4721-a95e-02435709600f" providerId="AD" clId="Web-{75428C76-38BD-8EEA-E8CA-C0C4CFE39436}" dt="2022-12-08T22:37:20.286" v="22"/>
        <pc:sldMkLst>
          <pc:docMk/>
          <pc:sldMk cId="2427641800" sldId="257"/>
        </pc:sldMkLst>
      </pc:sldChg>
      <pc:sldChg chg="ord">
        <pc:chgData name="Sandra Marcela Diaz Cordero" userId="S::smdiazc@eafit.edu.co::75d8c3d6-ed6c-4721-a95e-02435709600f" providerId="AD" clId="Web-{75428C76-38BD-8EEA-E8CA-C0C4CFE39436}" dt="2022-12-08T22:37:11.770" v="21"/>
        <pc:sldMkLst>
          <pc:docMk/>
          <pc:sldMk cId="4009866458" sldId="268"/>
        </pc:sldMkLst>
      </pc:sldChg>
      <pc:sldChg chg="addSp delSp modSp">
        <pc:chgData name="Sandra Marcela Diaz Cordero" userId="S::smdiazc@eafit.edu.co::75d8c3d6-ed6c-4721-a95e-02435709600f" providerId="AD" clId="Web-{75428C76-38BD-8EEA-E8CA-C0C4CFE39436}" dt="2022-12-08T22:36:42.628" v="19" actId="1076"/>
        <pc:sldMkLst>
          <pc:docMk/>
          <pc:sldMk cId="3362010317" sldId="281"/>
        </pc:sldMkLst>
        <pc:spChg chg="mod">
          <ac:chgData name="Sandra Marcela Diaz Cordero" userId="S::smdiazc@eafit.edu.co::75d8c3d6-ed6c-4721-a95e-02435709600f" providerId="AD" clId="Web-{75428C76-38BD-8EEA-E8CA-C0C4CFE39436}" dt="2022-12-08T22:36:36.549" v="18" actId="20577"/>
          <ac:spMkLst>
            <pc:docMk/>
            <pc:sldMk cId="3362010317" sldId="281"/>
            <ac:spMk id="3" creationId="{ADAAD70B-23D3-328D-F1F9-1C5B17B16F6E}"/>
          </ac:spMkLst>
        </pc:spChg>
        <pc:picChg chg="add mod">
          <ac:chgData name="Sandra Marcela Diaz Cordero" userId="S::smdiazc@eafit.edu.co::75d8c3d6-ed6c-4721-a95e-02435709600f" providerId="AD" clId="Web-{75428C76-38BD-8EEA-E8CA-C0C4CFE39436}" dt="2022-12-08T22:36:42.628" v="19" actId="1076"/>
          <ac:picMkLst>
            <pc:docMk/>
            <pc:sldMk cId="3362010317" sldId="281"/>
            <ac:picMk id="2" creationId="{67BEC276-8AA6-273B-C135-3A6E3FE0ECDC}"/>
          </ac:picMkLst>
        </pc:picChg>
        <pc:picChg chg="del">
          <ac:chgData name="Sandra Marcela Diaz Cordero" userId="S::smdiazc@eafit.edu.co::75d8c3d6-ed6c-4721-a95e-02435709600f" providerId="AD" clId="Web-{75428C76-38BD-8EEA-E8CA-C0C4CFE39436}" dt="2022-12-08T22:35:52.625" v="4"/>
          <ac:picMkLst>
            <pc:docMk/>
            <pc:sldMk cId="3362010317" sldId="281"/>
            <ac:picMk id="4" creationId="{634C13E9-8655-5DB1-D2E2-E6F70FC16D7E}"/>
          </ac:picMkLst>
        </pc:picChg>
      </pc:sldChg>
    </pc:docChg>
  </pc:docChgLst>
  <pc:docChgLst>
    <pc:chgData name="Cristian Castro Arias" userId="S::ccastroa@eafit.edu.co::be24d1df-70db-473d-97ae-2a9982a38bd8" providerId="AD" clId="Web-{007702A2-32CD-A37A-D4CF-482D40CF727C}"/>
    <pc:docChg chg="addSld modSld sldOrd">
      <pc:chgData name="Cristian Castro Arias" userId="S::ccastroa@eafit.edu.co::be24d1df-70db-473d-97ae-2a9982a38bd8" providerId="AD" clId="Web-{007702A2-32CD-A37A-D4CF-482D40CF727C}" dt="2022-12-07T17:10:04.844" v="9"/>
      <pc:docMkLst>
        <pc:docMk/>
      </pc:docMkLst>
      <pc:sldChg chg="modSp ord">
        <pc:chgData name="Cristian Castro Arias" userId="S::ccastroa@eafit.edu.co::be24d1df-70db-473d-97ae-2a9982a38bd8" providerId="AD" clId="Web-{007702A2-32CD-A37A-D4CF-482D40CF727C}" dt="2022-12-07T17:09:38.078" v="7" actId="20577"/>
        <pc:sldMkLst>
          <pc:docMk/>
          <pc:sldMk cId="497754927" sldId="259"/>
        </pc:sldMkLst>
        <pc:spChg chg="mod">
          <ac:chgData name="Cristian Castro Arias" userId="S::ccastroa@eafit.edu.co::be24d1df-70db-473d-97ae-2a9982a38bd8" providerId="AD" clId="Web-{007702A2-32CD-A37A-D4CF-482D40CF727C}" dt="2022-12-07T17:09:38.078" v="7" actId="20577"/>
          <ac:spMkLst>
            <pc:docMk/>
            <pc:sldMk cId="497754927" sldId="259"/>
            <ac:spMk id="8" creationId="{6C84337B-8CF9-736F-3295-9E1D6FA97EC1}"/>
          </ac:spMkLst>
        </pc:spChg>
        <pc:spChg chg="mod">
          <ac:chgData name="Cristian Castro Arias" userId="S::ccastroa@eafit.edu.co::be24d1df-70db-473d-97ae-2a9982a38bd8" providerId="AD" clId="Web-{007702A2-32CD-A37A-D4CF-482D40CF727C}" dt="2022-12-07T17:09:38.015" v="5" actId="20577"/>
          <ac:spMkLst>
            <pc:docMk/>
            <pc:sldMk cId="497754927" sldId="259"/>
            <ac:spMk id="16" creationId="{4D73FAA3-2CB6-5F50-577D-A0BC3C1E9819}"/>
          </ac:spMkLst>
        </pc:spChg>
      </pc:sldChg>
      <pc:sldChg chg="modSp add ord replId">
        <pc:chgData name="Cristian Castro Arias" userId="S::ccastroa@eafit.edu.co::be24d1df-70db-473d-97ae-2a9982a38bd8" providerId="AD" clId="Web-{007702A2-32CD-A37A-D4CF-482D40CF727C}" dt="2022-12-07T17:09:41.609" v="8" actId="20577"/>
        <pc:sldMkLst>
          <pc:docMk/>
          <pc:sldMk cId="3206464282" sldId="260"/>
        </pc:sldMkLst>
        <pc:spChg chg="mod">
          <ac:chgData name="Cristian Castro Arias" userId="S::ccastroa@eafit.edu.co::be24d1df-70db-473d-97ae-2a9982a38bd8" providerId="AD" clId="Web-{007702A2-32CD-A37A-D4CF-482D40CF727C}" dt="2022-12-07T17:09:41.609" v="8" actId="20577"/>
          <ac:spMkLst>
            <pc:docMk/>
            <pc:sldMk cId="3206464282" sldId="260"/>
            <ac:spMk id="8" creationId="{6C84337B-8CF9-736F-3295-9E1D6FA97EC1}"/>
          </ac:spMkLst>
        </pc:spChg>
        <pc:spChg chg="mod">
          <ac:chgData name="Cristian Castro Arias" userId="S::ccastroa@eafit.edu.co::be24d1df-70db-473d-97ae-2a9982a38bd8" providerId="AD" clId="Web-{007702A2-32CD-A37A-D4CF-482D40CF727C}" dt="2022-12-07T17:09:09.890" v="4" actId="20577"/>
          <ac:spMkLst>
            <pc:docMk/>
            <pc:sldMk cId="3206464282" sldId="260"/>
            <ac:spMk id="16" creationId="{4D73FAA3-2CB6-5F50-577D-A0BC3C1E9819}"/>
          </ac:spMkLst>
        </pc:spChg>
      </pc:sldChg>
      <pc:sldChg chg="add replId">
        <pc:chgData name="Cristian Castro Arias" userId="S::ccastroa@eafit.edu.co::be24d1df-70db-473d-97ae-2a9982a38bd8" providerId="AD" clId="Web-{007702A2-32CD-A37A-D4CF-482D40CF727C}" dt="2022-12-07T17:10:04.844" v="9"/>
        <pc:sldMkLst>
          <pc:docMk/>
          <pc:sldMk cId="218370719" sldId="261"/>
        </pc:sldMkLst>
      </pc:sldChg>
    </pc:docChg>
  </pc:docChgLst>
  <pc:docChgLst>
    <pc:chgData name="Javier Patiño Serna" userId="S::jpatinos@eafit.edu.co::73276bcd-7ebe-4288-a77b-14e1e6e5189b" providerId="AD" clId="Web-{3930076D-D2EA-AEB3-B6FE-3505350EFB23}"/>
    <pc:docChg chg="addSld modSld">
      <pc:chgData name="Javier Patiño Serna" userId="S::jpatinos@eafit.edu.co::73276bcd-7ebe-4288-a77b-14e1e6e5189b" providerId="AD" clId="Web-{3930076D-D2EA-AEB3-B6FE-3505350EFB23}" dt="2022-12-08T19:37:19.202" v="55" actId="20577"/>
      <pc:docMkLst>
        <pc:docMk/>
      </pc:docMkLst>
      <pc:sldChg chg="modSp">
        <pc:chgData name="Javier Patiño Serna" userId="S::jpatinos@eafit.edu.co::73276bcd-7ebe-4288-a77b-14e1e6e5189b" providerId="AD" clId="Web-{3930076D-D2EA-AEB3-B6FE-3505350EFB23}" dt="2022-12-08T19:32:44.897" v="15" actId="1076"/>
        <pc:sldMkLst>
          <pc:docMk/>
          <pc:sldMk cId="677003340" sldId="273"/>
        </pc:sldMkLst>
        <pc:spChg chg="mod">
          <ac:chgData name="Javier Patiño Serna" userId="S::jpatinos@eafit.edu.co::73276bcd-7ebe-4288-a77b-14e1e6e5189b" providerId="AD" clId="Web-{3930076D-D2EA-AEB3-B6FE-3505350EFB23}" dt="2022-12-08T19:32:44.897" v="14" actId="1076"/>
          <ac:spMkLst>
            <pc:docMk/>
            <pc:sldMk cId="677003340" sldId="273"/>
            <ac:spMk id="7" creationId="{86F75E8A-7FFA-BBA2-2A36-B2BEB1317CDE}"/>
          </ac:spMkLst>
        </pc:spChg>
        <pc:spChg chg="mod">
          <ac:chgData name="Javier Patiño Serna" userId="S::jpatinos@eafit.edu.co::73276bcd-7ebe-4288-a77b-14e1e6e5189b" providerId="AD" clId="Web-{3930076D-D2EA-AEB3-B6FE-3505350EFB23}" dt="2022-12-08T19:32:44.897" v="15" actId="1076"/>
          <ac:spMkLst>
            <pc:docMk/>
            <pc:sldMk cId="677003340" sldId="273"/>
            <ac:spMk id="8" creationId="{6EDA4361-6A65-B4FA-44F4-55390252A1DA}"/>
          </ac:spMkLst>
        </pc:spChg>
        <pc:picChg chg="mod">
          <ac:chgData name="Javier Patiño Serna" userId="S::jpatinos@eafit.edu.co::73276bcd-7ebe-4288-a77b-14e1e6e5189b" providerId="AD" clId="Web-{3930076D-D2EA-AEB3-B6FE-3505350EFB23}" dt="2022-12-08T19:32:44.866" v="12" actId="1076"/>
          <ac:picMkLst>
            <pc:docMk/>
            <pc:sldMk cId="677003340" sldId="273"/>
            <ac:picMk id="2" creationId="{CF61499F-A08D-1683-6627-0B78815C0888}"/>
          </ac:picMkLst>
        </pc:picChg>
        <pc:picChg chg="mod">
          <ac:chgData name="Javier Patiño Serna" userId="S::jpatinos@eafit.edu.co::73276bcd-7ebe-4288-a77b-14e1e6e5189b" providerId="AD" clId="Web-{3930076D-D2EA-AEB3-B6FE-3505350EFB23}" dt="2022-12-08T19:32:44.897" v="13" actId="1076"/>
          <ac:picMkLst>
            <pc:docMk/>
            <pc:sldMk cId="677003340" sldId="273"/>
            <ac:picMk id="5" creationId="{E85B8B06-2F67-76A3-295E-5CAFE3F4936E}"/>
          </ac:picMkLst>
        </pc:picChg>
      </pc:sldChg>
      <pc:sldChg chg="addSp delSp modSp add replId">
        <pc:chgData name="Javier Patiño Serna" userId="S::jpatinos@eafit.edu.co::73276bcd-7ebe-4288-a77b-14e1e6e5189b" providerId="AD" clId="Web-{3930076D-D2EA-AEB3-B6FE-3505350EFB23}" dt="2022-12-08T19:37:19.202" v="55" actId="20577"/>
        <pc:sldMkLst>
          <pc:docMk/>
          <pc:sldMk cId="1282824657" sldId="282"/>
        </pc:sldMkLst>
        <pc:spChg chg="del">
          <ac:chgData name="Javier Patiño Serna" userId="S::jpatinos@eafit.edu.co::73276bcd-7ebe-4288-a77b-14e1e6e5189b" providerId="AD" clId="Web-{3930076D-D2EA-AEB3-B6FE-3505350EFB23}" dt="2022-12-08T19:32:15.459" v="2"/>
          <ac:spMkLst>
            <pc:docMk/>
            <pc:sldMk cId="1282824657" sldId="282"/>
            <ac:spMk id="7" creationId="{86F75E8A-7FFA-BBA2-2A36-B2BEB1317CDE}"/>
          </ac:spMkLst>
        </pc:spChg>
        <pc:spChg chg="del">
          <ac:chgData name="Javier Patiño Serna" userId="S::jpatinos@eafit.edu.co::73276bcd-7ebe-4288-a77b-14e1e6e5189b" providerId="AD" clId="Web-{3930076D-D2EA-AEB3-B6FE-3505350EFB23}" dt="2022-12-08T19:32:15.459" v="1"/>
          <ac:spMkLst>
            <pc:docMk/>
            <pc:sldMk cId="1282824657" sldId="282"/>
            <ac:spMk id="8" creationId="{6EDA4361-6A65-B4FA-44F4-55390252A1DA}"/>
          </ac:spMkLst>
        </pc:spChg>
        <pc:spChg chg="add mod">
          <ac:chgData name="Javier Patiño Serna" userId="S::jpatinos@eafit.edu.co::73276bcd-7ebe-4288-a77b-14e1e6e5189b" providerId="AD" clId="Web-{3930076D-D2EA-AEB3-B6FE-3505350EFB23}" dt="2022-12-08T19:37:19.202" v="55" actId="20577"/>
          <ac:spMkLst>
            <pc:docMk/>
            <pc:sldMk cId="1282824657" sldId="282"/>
            <ac:spMk id="13" creationId="{B4AA2761-4FA0-0CF2-C32B-D0D731708A46}"/>
          </ac:spMkLst>
        </pc:spChg>
        <pc:picChg chg="del">
          <ac:chgData name="Javier Patiño Serna" userId="S::jpatinos@eafit.edu.co::73276bcd-7ebe-4288-a77b-14e1e6e5189b" providerId="AD" clId="Web-{3930076D-D2EA-AEB3-B6FE-3505350EFB23}" dt="2022-12-08T19:32:15.459" v="4"/>
          <ac:picMkLst>
            <pc:docMk/>
            <pc:sldMk cId="1282824657" sldId="282"/>
            <ac:picMk id="2" creationId="{CF61499F-A08D-1683-6627-0B78815C0888}"/>
          </ac:picMkLst>
        </pc:picChg>
        <pc:picChg chg="del">
          <ac:chgData name="Javier Patiño Serna" userId="S::jpatinos@eafit.edu.co::73276bcd-7ebe-4288-a77b-14e1e6e5189b" providerId="AD" clId="Web-{3930076D-D2EA-AEB3-B6FE-3505350EFB23}" dt="2022-12-08T19:32:15.459" v="3"/>
          <ac:picMkLst>
            <pc:docMk/>
            <pc:sldMk cId="1282824657" sldId="282"/>
            <ac:picMk id="5" creationId="{E85B8B06-2F67-76A3-295E-5CAFE3F4936E}"/>
          </ac:picMkLst>
        </pc:picChg>
        <pc:picChg chg="add mod">
          <ac:chgData name="Javier Patiño Serna" userId="S::jpatinos@eafit.edu.co::73276bcd-7ebe-4288-a77b-14e1e6e5189b" providerId="AD" clId="Web-{3930076D-D2EA-AEB3-B6FE-3505350EFB23}" dt="2022-12-08T19:36:54.155" v="16" actId="1076"/>
          <ac:picMkLst>
            <pc:docMk/>
            <pc:sldMk cId="1282824657" sldId="282"/>
            <ac:picMk id="6" creationId="{07EF319B-7DCC-A0E4-9558-14EC5B0FA8B8}"/>
          </ac:picMkLst>
        </pc:picChg>
      </pc:sldChg>
    </pc:docChg>
  </pc:docChgLst>
  <pc:docChgLst>
    <pc:chgData name="Cristian Castro Arias" userId="S::ccastroa@eafit.edu.co::be24d1df-70db-473d-97ae-2a9982a38bd8" providerId="AD" clId="Web-{74F4D478-6F6D-572D-C3F5-F8CC18FB4718}"/>
    <pc:docChg chg="addSld modSld sldOrd">
      <pc:chgData name="Cristian Castro Arias" userId="S::ccastroa@eafit.edu.co::be24d1df-70db-473d-97ae-2a9982a38bd8" providerId="AD" clId="Web-{74F4D478-6F6D-572D-C3F5-F8CC18FB4718}" dt="2022-12-09T03:14:17.094" v="31"/>
      <pc:docMkLst>
        <pc:docMk/>
      </pc:docMkLst>
      <pc:sldChg chg="addSp delSp modSp">
        <pc:chgData name="Cristian Castro Arias" userId="S::ccastroa@eafit.edu.co::be24d1df-70db-473d-97ae-2a9982a38bd8" providerId="AD" clId="Web-{74F4D478-6F6D-572D-C3F5-F8CC18FB4718}" dt="2022-12-09T03:14:17.094" v="31"/>
        <pc:sldMkLst>
          <pc:docMk/>
          <pc:sldMk cId="4009866458" sldId="268"/>
        </pc:sldMkLst>
        <pc:spChg chg="mod">
          <ac:chgData name="Cristian Castro Arias" userId="S::ccastroa@eafit.edu.co::be24d1df-70db-473d-97ae-2a9982a38bd8" providerId="AD" clId="Web-{74F4D478-6F6D-572D-C3F5-F8CC18FB4718}" dt="2022-12-09T03:13:53.500" v="26" actId="1076"/>
          <ac:spMkLst>
            <pc:docMk/>
            <pc:sldMk cId="4009866458" sldId="268"/>
            <ac:spMk id="3" creationId="{ADAAD70B-23D3-328D-F1F9-1C5B17B16F6E}"/>
          </ac:spMkLst>
        </pc:spChg>
        <pc:picChg chg="add del mod">
          <ac:chgData name="Cristian Castro Arias" userId="S::ccastroa@eafit.edu.co::be24d1df-70db-473d-97ae-2a9982a38bd8" providerId="AD" clId="Web-{74F4D478-6F6D-572D-C3F5-F8CC18FB4718}" dt="2022-12-09T03:14:17.094" v="31"/>
          <ac:picMkLst>
            <pc:docMk/>
            <pc:sldMk cId="4009866458" sldId="268"/>
            <ac:picMk id="2" creationId="{E51D8086-8CF2-DFEB-94D1-7B674B240F55}"/>
          </ac:picMkLst>
        </pc:picChg>
        <pc:picChg chg="del">
          <ac:chgData name="Cristian Castro Arias" userId="S::ccastroa@eafit.edu.co::be24d1df-70db-473d-97ae-2a9982a38bd8" providerId="AD" clId="Web-{74F4D478-6F6D-572D-C3F5-F8CC18FB4718}" dt="2022-12-09T03:14:04.328" v="28"/>
          <ac:picMkLst>
            <pc:docMk/>
            <pc:sldMk cId="4009866458" sldId="268"/>
            <ac:picMk id="8" creationId="{1AB0DA02-2E01-2D7B-774D-60EC0C001773}"/>
          </ac:picMkLst>
        </pc:picChg>
      </pc:sldChg>
      <pc:sldChg chg="delSp modSp">
        <pc:chgData name="Cristian Castro Arias" userId="S::ccastroa@eafit.edu.co::be24d1df-70db-473d-97ae-2a9982a38bd8" providerId="AD" clId="Web-{74F4D478-6F6D-572D-C3F5-F8CC18FB4718}" dt="2022-12-09T03:14:09.500" v="29"/>
        <pc:sldMkLst>
          <pc:docMk/>
          <pc:sldMk cId="3362010317" sldId="281"/>
        </pc:sldMkLst>
        <pc:picChg chg="del mod">
          <ac:chgData name="Cristian Castro Arias" userId="S::ccastroa@eafit.edu.co::be24d1df-70db-473d-97ae-2a9982a38bd8" providerId="AD" clId="Web-{74F4D478-6F6D-572D-C3F5-F8CC18FB4718}" dt="2022-12-09T03:14:09.500" v="29"/>
          <ac:picMkLst>
            <pc:docMk/>
            <pc:sldMk cId="3362010317" sldId="281"/>
            <ac:picMk id="2" creationId="{67BEC276-8AA6-273B-C135-3A6E3FE0ECDC}"/>
          </ac:picMkLst>
        </pc:picChg>
      </pc:sldChg>
      <pc:sldChg chg="addSp delSp modSp add ord replId delAnim">
        <pc:chgData name="Cristian Castro Arias" userId="S::ccastroa@eafit.edu.co::be24d1df-70db-473d-97ae-2a9982a38bd8" providerId="AD" clId="Web-{74F4D478-6F6D-572D-C3F5-F8CC18FB4718}" dt="2022-12-09T03:13:56.891" v="27" actId="20577"/>
        <pc:sldMkLst>
          <pc:docMk/>
          <pc:sldMk cId="3234692788" sldId="283"/>
        </pc:sldMkLst>
        <pc:spChg chg="del">
          <ac:chgData name="Cristian Castro Arias" userId="S::ccastroa@eafit.edu.co::be24d1df-70db-473d-97ae-2a9982a38bd8" providerId="AD" clId="Web-{74F4D478-6F6D-572D-C3F5-F8CC18FB4718}" dt="2022-12-09T03:12:27.887" v="10"/>
          <ac:spMkLst>
            <pc:docMk/>
            <pc:sldMk cId="3234692788" sldId="283"/>
            <ac:spMk id="7" creationId="{76029143-B6D8-71F1-4039-88EA4F457958}"/>
          </ac:spMkLst>
        </pc:spChg>
        <pc:spChg chg="mod">
          <ac:chgData name="Cristian Castro Arias" userId="S::ccastroa@eafit.edu.co::be24d1df-70db-473d-97ae-2a9982a38bd8" providerId="AD" clId="Web-{74F4D478-6F6D-572D-C3F5-F8CC18FB4718}" dt="2022-12-09T03:13:56.891" v="27" actId="20577"/>
          <ac:spMkLst>
            <pc:docMk/>
            <pc:sldMk cId="3234692788" sldId="283"/>
            <ac:spMk id="8" creationId="{6C84337B-8CF9-736F-3295-9E1D6FA97EC1}"/>
          </ac:spMkLst>
        </pc:spChg>
        <pc:spChg chg="del">
          <ac:chgData name="Cristian Castro Arias" userId="S::ccastroa@eafit.edu.co::be24d1df-70db-473d-97ae-2a9982a38bd8" providerId="AD" clId="Web-{74F4D478-6F6D-572D-C3F5-F8CC18FB4718}" dt="2022-12-09T03:12:26.200" v="9"/>
          <ac:spMkLst>
            <pc:docMk/>
            <pc:sldMk cId="3234692788" sldId="283"/>
            <ac:spMk id="9" creationId="{8E6F0CB1-6203-C390-182D-0534E5DF6AF2}"/>
          </ac:spMkLst>
        </pc:spChg>
        <pc:spChg chg="del mod">
          <ac:chgData name="Cristian Castro Arias" userId="S::ccastroa@eafit.edu.co::be24d1df-70db-473d-97ae-2a9982a38bd8" providerId="AD" clId="Web-{74F4D478-6F6D-572D-C3F5-F8CC18FB4718}" dt="2022-12-09T03:12:32.872" v="13"/>
          <ac:spMkLst>
            <pc:docMk/>
            <pc:sldMk cId="3234692788" sldId="283"/>
            <ac:spMk id="10" creationId="{688B7398-390A-6E4A-A219-29A4C288E5B7}"/>
          </ac:spMkLst>
        </pc:spChg>
        <pc:spChg chg="del">
          <ac:chgData name="Cristian Castro Arias" userId="S::ccastroa@eafit.edu.co::be24d1df-70db-473d-97ae-2a9982a38bd8" providerId="AD" clId="Web-{74F4D478-6F6D-572D-C3F5-F8CC18FB4718}" dt="2022-12-09T03:12:30.591" v="11"/>
          <ac:spMkLst>
            <pc:docMk/>
            <pc:sldMk cId="3234692788" sldId="283"/>
            <ac:spMk id="11" creationId="{1D028F0B-7532-AEF7-DABE-82EA6278F683}"/>
          </ac:spMkLst>
        </pc:spChg>
        <pc:picChg chg="add mod">
          <ac:chgData name="Cristian Castro Arias" userId="S::ccastroa@eafit.edu.co::be24d1df-70db-473d-97ae-2a9982a38bd8" providerId="AD" clId="Web-{74F4D478-6F6D-572D-C3F5-F8CC18FB4718}" dt="2022-12-09T03:12:47.122" v="15" actId="1076"/>
          <ac:picMkLst>
            <pc:docMk/>
            <pc:sldMk cId="3234692788" sldId="283"/>
            <ac:picMk id="3" creationId="{2F8019D9-FA46-D85F-1348-4A58A9B8FBD2}"/>
          </ac:picMkLst>
        </pc:picChg>
      </pc:sldChg>
    </pc:docChg>
  </pc:docChgLst>
  <pc:docChgLst>
    <pc:chgData name="Sandra Marcela Diaz Cordero" userId="S::smdiazc@eafit.edu.co::75d8c3d6-ed6c-4721-a95e-02435709600f" providerId="AD" clId="Web-{21325F55-FC72-1736-0862-AE3E02F14224}"/>
    <pc:docChg chg="modSld">
      <pc:chgData name="Sandra Marcela Diaz Cordero" userId="S::smdiazc@eafit.edu.co::75d8c3d6-ed6c-4721-a95e-02435709600f" providerId="AD" clId="Web-{21325F55-FC72-1736-0862-AE3E02F14224}" dt="2022-12-09T18:31:04.216" v="16" actId="14100"/>
      <pc:docMkLst>
        <pc:docMk/>
      </pc:docMkLst>
      <pc:sldChg chg="addSp delSp modSp">
        <pc:chgData name="Sandra Marcela Diaz Cordero" userId="S::smdiazc@eafit.edu.co::75d8c3d6-ed6c-4721-a95e-02435709600f" providerId="AD" clId="Web-{21325F55-FC72-1736-0862-AE3E02F14224}" dt="2022-12-09T18:27:28.031" v="14" actId="1076"/>
        <pc:sldMkLst>
          <pc:docMk/>
          <pc:sldMk cId="4107087460" sldId="284"/>
        </pc:sldMkLst>
        <pc:picChg chg="del">
          <ac:chgData name="Sandra Marcela Diaz Cordero" userId="S::smdiazc@eafit.edu.co::75d8c3d6-ed6c-4721-a95e-02435709600f" providerId="AD" clId="Web-{21325F55-FC72-1736-0862-AE3E02F14224}" dt="2022-12-09T18:27:14.843" v="8"/>
          <ac:picMkLst>
            <pc:docMk/>
            <pc:sldMk cId="4107087460" sldId="284"/>
            <ac:picMk id="2" creationId="{2E36C26F-B53B-FB7F-B590-8EA3031D3034}"/>
          </ac:picMkLst>
        </pc:picChg>
        <pc:picChg chg="add mod">
          <ac:chgData name="Sandra Marcela Diaz Cordero" userId="S::smdiazc@eafit.edu.co::75d8c3d6-ed6c-4721-a95e-02435709600f" providerId="AD" clId="Web-{21325F55-FC72-1736-0862-AE3E02F14224}" dt="2022-12-09T18:27:28.031" v="14" actId="1076"/>
          <ac:picMkLst>
            <pc:docMk/>
            <pc:sldMk cId="4107087460" sldId="284"/>
            <ac:picMk id="3" creationId="{2F07CB9F-63B9-B6E6-34E2-304DFCA9E74C}"/>
          </ac:picMkLst>
        </pc:picChg>
      </pc:sldChg>
      <pc:sldChg chg="modSp">
        <pc:chgData name="Sandra Marcela Diaz Cordero" userId="S::smdiazc@eafit.edu.co::75d8c3d6-ed6c-4721-a95e-02435709600f" providerId="AD" clId="Web-{21325F55-FC72-1736-0862-AE3E02F14224}" dt="2022-12-09T18:31:04.216" v="16" actId="14100"/>
        <pc:sldMkLst>
          <pc:docMk/>
          <pc:sldMk cId="3748891991" sldId="285"/>
        </pc:sldMkLst>
        <pc:spChg chg="mod">
          <ac:chgData name="Sandra Marcela Diaz Cordero" userId="S::smdiazc@eafit.edu.co::75d8c3d6-ed6c-4721-a95e-02435709600f" providerId="AD" clId="Web-{21325F55-FC72-1736-0862-AE3E02F14224}" dt="2022-12-09T18:31:04.216" v="16" actId="14100"/>
          <ac:spMkLst>
            <pc:docMk/>
            <pc:sldMk cId="3748891991" sldId="285"/>
            <ac:spMk id="14" creationId="{0B23DB37-735C-F41E-4595-3393B111979C}"/>
          </ac:spMkLst>
        </pc:spChg>
      </pc:sldChg>
      <pc:sldChg chg="modSp">
        <pc:chgData name="Sandra Marcela Diaz Cordero" userId="S::smdiazc@eafit.edu.co::75d8c3d6-ed6c-4721-a95e-02435709600f" providerId="AD" clId="Web-{21325F55-FC72-1736-0862-AE3E02F14224}" dt="2022-12-09T18:20:22.710" v="7" actId="20577"/>
        <pc:sldMkLst>
          <pc:docMk/>
          <pc:sldMk cId="3704163924" sldId="287"/>
        </pc:sldMkLst>
        <pc:spChg chg="mod">
          <ac:chgData name="Sandra Marcela Diaz Cordero" userId="S::smdiazc@eafit.edu.co::75d8c3d6-ed6c-4721-a95e-02435709600f" providerId="AD" clId="Web-{21325F55-FC72-1736-0862-AE3E02F14224}" dt="2022-12-09T18:20:22.710" v="7" actId="20577"/>
          <ac:spMkLst>
            <pc:docMk/>
            <pc:sldMk cId="3704163924" sldId="287"/>
            <ac:spMk id="3" creationId="{5C6020AF-2FE9-6888-6434-3730057057AC}"/>
          </ac:spMkLst>
        </pc:spChg>
      </pc:sldChg>
    </pc:docChg>
  </pc:docChgLst>
  <pc:docChgLst>
    <pc:chgData name="Sandra Marcela Diaz Cordero" userId="S::smdiazc@eafit.edu.co::75d8c3d6-ed6c-4721-a95e-02435709600f" providerId="AD" clId="Web-{4A64DAA1-839F-856F-9D13-9D6172BF019B}"/>
    <pc:docChg chg="modSld">
      <pc:chgData name="Sandra Marcela Diaz Cordero" userId="S::smdiazc@eafit.edu.co::75d8c3d6-ed6c-4721-a95e-02435709600f" providerId="AD" clId="Web-{4A64DAA1-839F-856F-9D13-9D6172BF019B}" dt="2022-12-09T11:38:06.097" v="5" actId="20577"/>
      <pc:docMkLst>
        <pc:docMk/>
      </pc:docMkLst>
      <pc:sldChg chg="modSp">
        <pc:chgData name="Sandra Marcela Diaz Cordero" userId="S::smdiazc@eafit.edu.co::75d8c3d6-ed6c-4721-a95e-02435709600f" providerId="AD" clId="Web-{4A64DAA1-839F-856F-9D13-9D6172BF019B}" dt="2022-12-09T11:36:19.985" v="1" actId="20577"/>
        <pc:sldMkLst>
          <pc:docMk/>
          <pc:sldMk cId="4107087460" sldId="284"/>
        </pc:sldMkLst>
        <pc:spChg chg="mod">
          <ac:chgData name="Sandra Marcela Diaz Cordero" userId="S::smdiazc@eafit.edu.co::75d8c3d6-ed6c-4721-a95e-02435709600f" providerId="AD" clId="Web-{4A64DAA1-839F-856F-9D13-9D6172BF019B}" dt="2022-12-09T11:36:19.985" v="1" actId="20577"/>
          <ac:spMkLst>
            <pc:docMk/>
            <pc:sldMk cId="4107087460" sldId="284"/>
            <ac:spMk id="8" creationId="{6C84337B-8CF9-736F-3295-9E1D6FA97EC1}"/>
          </ac:spMkLst>
        </pc:spChg>
      </pc:sldChg>
      <pc:sldChg chg="modSp">
        <pc:chgData name="Sandra Marcela Diaz Cordero" userId="S::smdiazc@eafit.edu.co::75d8c3d6-ed6c-4721-a95e-02435709600f" providerId="AD" clId="Web-{4A64DAA1-839F-856F-9D13-9D6172BF019B}" dt="2022-12-09T11:38:06.097" v="5" actId="20577"/>
        <pc:sldMkLst>
          <pc:docMk/>
          <pc:sldMk cId="3748891991" sldId="285"/>
        </pc:sldMkLst>
        <pc:spChg chg="mod">
          <ac:chgData name="Sandra Marcela Diaz Cordero" userId="S::smdiazc@eafit.edu.co::75d8c3d6-ed6c-4721-a95e-02435709600f" providerId="AD" clId="Web-{4A64DAA1-839F-856F-9D13-9D6172BF019B}" dt="2022-12-09T11:37:46.769" v="3" actId="20577"/>
          <ac:spMkLst>
            <pc:docMk/>
            <pc:sldMk cId="3748891991" sldId="285"/>
            <ac:spMk id="8" creationId="{C6200F7A-5157-7691-D0BB-D96158021859}"/>
          </ac:spMkLst>
        </pc:spChg>
        <pc:spChg chg="mod">
          <ac:chgData name="Sandra Marcela Diaz Cordero" userId="S::smdiazc@eafit.edu.co::75d8c3d6-ed6c-4721-a95e-02435709600f" providerId="AD" clId="Web-{4A64DAA1-839F-856F-9D13-9D6172BF019B}" dt="2022-12-09T11:38:06.097" v="5" actId="20577"/>
          <ac:spMkLst>
            <pc:docMk/>
            <pc:sldMk cId="3748891991" sldId="285"/>
            <ac:spMk id="17" creationId="{F9890DC5-8C98-F592-C244-2D96D5BE0756}"/>
          </ac:spMkLst>
        </pc:spChg>
      </pc:sldChg>
    </pc:docChg>
  </pc:docChgLst>
  <pc:docChgLst>
    <pc:chgData name="Sandra Marcela Diaz Cordero" userId="S::smdiazc@eafit.edu.co::75d8c3d6-ed6c-4721-a95e-02435709600f" providerId="AD" clId="Web-{CB143206-897C-8902-B4F8-4E3DE4C39D95}"/>
    <pc:docChg chg="modSld">
      <pc:chgData name="Sandra Marcela Diaz Cordero" userId="S::smdiazc@eafit.edu.co::75d8c3d6-ed6c-4721-a95e-02435709600f" providerId="AD" clId="Web-{CB143206-897C-8902-B4F8-4E3DE4C39D95}" dt="2022-12-09T20:05:10.195" v="0"/>
      <pc:docMkLst>
        <pc:docMk/>
      </pc:docMkLst>
      <pc:sldChg chg="delAnim modAnim">
        <pc:chgData name="Sandra Marcela Diaz Cordero" userId="S::smdiazc@eafit.edu.co::75d8c3d6-ed6c-4721-a95e-02435709600f" providerId="AD" clId="Web-{CB143206-897C-8902-B4F8-4E3DE4C39D95}" dt="2022-12-09T20:05:10.195" v="0"/>
        <pc:sldMkLst>
          <pc:docMk/>
          <pc:sldMk cId="2637831117" sldId="275"/>
        </pc:sldMkLst>
      </pc:sldChg>
    </pc:docChg>
  </pc:docChgLst>
  <pc:docChgLst>
    <pc:chgData name="Javier Patiño Serna" userId="S::jpatinos@eafit.edu.co::73276bcd-7ebe-4288-a77b-14e1e6e5189b" providerId="AD" clId="Web-{16A38915-6406-2129-2964-54F60F0A632C}"/>
    <pc:docChg chg="addSld modSld">
      <pc:chgData name="Javier Patiño Serna" userId="S::jpatinos@eafit.edu.co::73276bcd-7ebe-4288-a77b-14e1e6e5189b" providerId="AD" clId="Web-{16A38915-6406-2129-2964-54F60F0A632C}" dt="2022-12-08T17:59:47.609" v="1010" actId="20577"/>
      <pc:docMkLst>
        <pc:docMk/>
      </pc:docMkLst>
      <pc:sldChg chg="delSp">
        <pc:chgData name="Javier Patiño Serna" userId="S::jpatinos@eafit.edu.co::73276bcd-7ebe-4288-a77b-14e1e6e5189b" providerId="AD" clId="Web-{16A38915-6406-2129-2964-54F60F0A632C}" dt="2022-12-08T16:36:35.571" v="61"/>
        <pc:sldMkLst>
          <pc:docMk/>
          <pc:sldMk cId="497754927" sldId="259"/>
        </pc:sldMkLst>
        <pc:spChg chg="del">
          <ac:chgData name="Javier Patiño Serna" userId="S::jpatinos@eafit.edu.co::73276bcd-7ebe-4288-a77b-14e1e6e5189b" providerId="AD" clId="Web-{16A38915-6406-2129-2964-54F60F0A632C}" dt="2022-12-08T16:36:35.571" v="61"/>
          <ac:spMkLst>
            <pc:docMk/>
            <pc:sldMk cId="497754927" sldId="259"/>
            <ac:spMk id="10" creationId="{2FBE0690-72E2-3C2C-22E6-16DA68564B3D}"/>
          </ac:spMkLst>
        </pc:spChg>
      </pc:sldChg>
      <pc:sldChg chg="addSp delSp modSp">
        <pc:chgData name="Javier Patiño Serna" userId="S::jpatinos@eafit.edu.co::73276bcd-7ebe-4288-a77b-14e1e6e5189b" providerId="AD" clId="Web-{16A38915-6406-2129-2964-54F60F0A632C}" dt="2022-12-08T17:39:26.066" v="634" actId="20577"/>
        <pc:sldMkLst>
          <pc:docMk/>
          <pc:sldMk cId="3206464282" sldId="260"/>
        </pc:sldMkLst>
        <pc:spChg chg="add mod">
          <ac:chgData name="Javier Patiño Serna" userId="S::jpatinos@eafit.edu.co::73276bcd-7ebe-4288-a77b-14e1e6e5189b" providerId="AD" clId="Web-{16A38915-6406-2129-2964-54F60F0A632C}" dt="2022-12-08T17:39:14.065" v="628" actId="20577"/>
          <ac:spMkLst>
            <pc:docMk/>
            <pc:sldMk cId="3206464282" sldId="260"/>
            <ac:spMk id="5" creationId="{D7F5D0E6-A811-55C3-7D77-650A9C65082F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39:26.066" v="634" actId="20577"/>
          <ac:spMkLst>
            <pc:docMk/>
            <pc:sldMk cId="3206464282" sldId="260"/>
            <ac:spMk id="6" creationId="{CDC29DD7-7C92-FD57-B81A-EA714CECB24B}"/>
          </ac:spMkLst>
        </pc:spChg>
        <pc:spChg chg="mod">
          <ac:chgData name="Javier Patiño Serna" userId="S::jpatinos@eafit.edu.co::73276bcd-7ebe-4288-a77b-14e1e6e5189b" providerId="AD" clId="Web-{16A38915-6406-2129-2964-54F60F0A632C}" dt="2022-12-08T16:33:22.145" v="10" actId="1076"/>
          <ac:spMkLst>
            <pc:docMk/>
            <pc:sldMk cId="3206464282" sldId="260"/>
            <ac:spMk id="8" creationId="{6C84337B-8CF9-736F-3295-9E1D6FA97EC1}"/>
          </ac:spMkLst>
        </pc:spChg>
        <pc:spChg chg="del mod">
          <ac:chgData name="Javier Patiño Serna" userId="S::jpatinos@eafit.edu.co::73276bcd-7ebe-4288-a77b-14e1e6e5189b" providerId="AD" clId="Web-{16A38915-6406-2129-2964-54F60F0A632C}" dt="2022-12-08T16:33:29.410" v="12"/>
          <ac:spMkLst>
            <pc:docMk/>
            <pc:sldMk cId="3206464282" sldId="260"/>
            <ac:spMk id="10" creationId="{2FBE0690-72E2-3C2C-22E6-16DA68564B3D}"/>
          </ac:spMkLst>
        </pc:spChg>
        <pc:picChg chg="mod">
          <ac:chgData name="Javier Patiño Serna" userId="S::jpatinos@eafit.edu.co::73276bcd-7ebe-4288-a77b-14e1e6e5189b" providerId="AD" clId="Web-{16A38915-6406-2129-2964-54F60F0A632C}" dt="2022-12-08T16:34:13.599" v="20" actId="1076"/>
          <ac:picMkLst>
            <pc:docMk/>
            <pc:sldMk cId="3206464282" sldId="260"/>
            <ac:picMk id="2" creationId="{39F55272-7092-3DFD-5D9F-226EC23BA3A1}"/>
          </ac:picMkLst>
        </pc:picChg>
        <pc:picChg chg="add mod">
          <ac:chgData name="Javier Patiño Serna" userId="S::jpatinos@eafit.edu.co::73276bcd-7ebe-4288-a77b-14e1e6e5189b" providerId="AD" clId="Web-{16A38915-6406-2129-2964-54F60F0A632C}" dt="2022-12-08T16:34:18.615" v="21" actId="1076"/>
          <ac:picMkLst>
            <pc:docMk/>
            <pc:sldMk cId="3206464282" sldId="260"/>
            <ac:picMk id="3" creationId="{6B805931-3434-AA0D-C881-45B00DD2B4B2}"/>
          </ac:picMkLst>
        </pc:picChg>
      </pc:sldChg>
      <pc:sldChg chg="addSp delSp modSp">
        <pc:chgData name="Javier Patiño Serna" userId="S::jpatinos@eafit.edu.co::73276bcd-7ebe-4288-a77b-14e1e6e5189b" providerId="AD" clId="Web-{16A38915-6406-2129-2964-54F60F0A632C}" dt="2022-12-08T17:41:33.694" v="716" actId="1076"/>
        <pc:sldMkLst>
          <pc:docMk/>
          <pc:sldMk cId="218370719" sldId="261"/>
        </pc:sldMkLst>
        <pc:spChg chg="add mod">
          <ac:chgData name="Javier Patiño Serna" userId="S::jpatinos@eafit.edu.co::73276bcd-7ebe-4288-a77b-14e1e6e5189b" providerId="AD" clId="Web-{16A38915-6406-2129-2964-54F60F0A632C}" dt="2022-12-08T17:06:02.709" v="222" actId="20577"/>
          <ac:spMkLst>
            <pc:docMk/>
            <pc:sldMk cId="218370719" sldId="261"/>
            <ac:spMk id="3" creationId="{5C6020AF-2FE9-6888-6434-3730057057AC}"/>
          </ac:spMkLst>
        </pc:spChg>
        <pc:spChg chg="add del mod">
          <ac:chgData name="Javier Patiño Serna" userId="S::jpatinos@eafit.edu.co::73276bcd-7ebe-4288-a77b-14e1e6e5189b" providerId="AD" clId="Web-{16A38915-6406-2129-2964-54F60F0A632C}" dt="2022-12-08T17:06:05.193" v="223"/>
          <ac:spMkLst>
            <pc:docMk/>
            <pc:sldMk cId="218370719" sldId="261"/>
            <ac:spMk id="6" creationId="{8C075941-277F-2381-8A0D-F9ECE8577F61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38:37.612" v="619" actId="1076"/>
          <ac:spMkLst>
            <pc:docMk/>
            <pc:sldMk cId="218370719" sldId="261"/>
            <ac:spMk id="7" creationId="{5AFE8C22-0B93-3963-FE32-3608E35C5CBD}"/>
          </ac:spMkLst>
        </pc:spChg>
        <pc:spChg chg="del mod">
          <ac:chgData name="Javier Patiño Serna" userId="S::jpatinos@eafit.edu.co::73276bcd-7ebe-4288-a77b-14e1e6e5189b" providerId="AD" clId="Web-{16A38915-6406-2129-2964-54F60F0A632C}" dt="2022-12-08T17:05:56.474" v="207"/>
          <ac:spMkLst>
            <pc:docMk/>
            <pc:sldMk cId="218370719" sldId="261"/>
            <ac:spMk id="8" creationId="{6C84337B-8CF9-736F-3295-9E1D6FA97EC1}"/>
          </ac:spMkLst>
        </pc:spChg>
        <pc:spChg chg="add">
          <ac:chgData name="Javier Patiño Serna" userId="S::jpatinos@eafit.edu.co::73276bcd-7ebe-4288-a77b-14e1e6e5189b" providerId="AD" clId="Web-{16A38915-6406-2129-2964-54F60F0A632C}" dt="2022-12-08T17:38:54.674" v="621"/>
          <ac:spMkLst>
            <pc:docMk/>
            <pc:sldMk cId="218370719" sldId="261"/>
            <ac:spMk id="10" creationId="{BF4547F6-AC69-B351-66F4-64BA0F2DA550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41:33.694" v="716" actId="1076"/>
          <ac:spMkLst>
            <pc:docMk/>
            <pc:sldMk cId="218370719" sldId="261"/>
            <ac:spMk id="11" creationId="{12DC135C-A5EA-6D2E-69FC-E6F10E88B004}"/>
          </ac:spMkLst>
        </pc:spChg>
        <pc:graphicFrameChg chg="add mod modGraphic">
          <ac:chgData name="Javier Patiño Serna" userId="S::jpatinos@eafit.edu.co::73276bcd-7ebe-4288-a77b-14e1e6e5189b" providerId="AD" clId="Web-{16A38915-6406-2129-2964-54F60F0A632C}" dt="2022-12-08T17:41:26.912" v="715" actId="1076"/>
          <ac:graphicFrameMkLst>
            <pc:docMk/>
            <pc:sldMk cId="218370719" sldId="261"/>
            <ac:graphicFrameMk id="9" creationId="{037ABE74-FD10-8F5D-A380-D672EB9484AF}"/>
          </ac:graphicFrameMkLst>
        </pc:graphicFrameChg>
      </pc:sldChg>
      <pc:sldChg chg="addSp delSp modSp add replId">
        <pc:chgData name="Javier Patiño Serna" userId="S::jpatinos@eafit.edu.co::73276bcd-7ebe-4288-a77b-14e1e6e5189b" providerId="AD" clId="Web-{16A38915-6406-2129-2964-54F60F0A632C}" dt="2022-12-08T17:39:43.863" v="649" actId="20577"/>
        <pc:sldMkLst>
          <pc:docMk/>
          <pc:sldMk cId="2466202108" sldId="269"/>
        </pc:sldMkLst>
        <pc:spChg chg="del">
          <ac:chgData name="Javier Patiño Serna" userId="S::jpatinos@eafit.edu.co::73276bcd-7ebe-4288-a77b-14e1e6e5189b" providerId="AD" clId="Web-{16A38915-6406-2129-2964-54F60F0A632C}" dt="2022-12-08T16:35:59.977" v="58"/>
          <ac:spMkLst>
            <pc:docMk/>
            <pc:sldMk cId="2466202108" sldId="269"/>
            <ac:spMk id="5" creationId="{D7F5D0E6-A811-55C3-7D77-650A9C65082F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6:35:59.977" v="57"/>
          <ac:spMkLst>
            <pc:docMk/>
            <pc:sldMk cId="2466202108" sldId="269"/>
            <ac:spMk id="6" creationId="{CDC29DD7-7C92-FD57-B81A-EA714CECB24B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39:36.410" v="640" actId="20577"/>
          <ac:spMkLst>
            <pc:docMk/>
            <pc:sldMk cId="2466202108" sldId="269"/>
            <ac:spMk id="9" creationId="{854CD6B5-7E73-939F-92DE-B841690E8EEF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39:43.863" v="649" actId="20577"/>
          <ac:spMkLst>
            <pc:docMk/>
            <pc:sldMk cId="2466202108" sldId="269"/>
            <ac:spMk id="13" creationId="{536B0E48-65E8-67AD-12F7-3F8FD21DCB83}"/>
          </ac:spMkLst>
        </pc:spChg>
        <pc:picChg chg="del">
          <ac:chgData name="Javier Patiño Serna" userId="S::jpatinos@eafit.edu.co::73276bcd-7ebe-4288-a77b-14e1e6e5189b" providerId="AD" clId="Web-{16A38915-6406-2129-2964-54F60F0A632C}" dt="2022-12-08T16:36:00.023" v="60"/>
          <ac:picMkLst>
            <pc:docMk/>
            <pc:sldMk cId="2466202108" sldId="269"/>
            <ac:picMk id="2" creationId="{39F55272-7092-3DFD-5D9F-226EC23BA3A1}"/>
          </ac:picMkLst>
        </pc:picChg>
        <pc:picChg chg="del">
          <ac:chgData name="Javier Patiño Serna" userId="S::jpatinos@eafit.edu.co::73276bcd-7ebe-4288-a77b-14e1e6e5189b" providerId="AD" clId="Web-{16A38915-6406-2129-2964-54F60F0A632C}" dt="2022-12-08T16:35:59.992" v="59"/>
          <ac:picMkLst>
            <pc:docMk/>
            <pc:sldMk cId="2466202108" sldId="269"/>
            <ac:picMk id="3" creationId="{6B805931-3434-AA0D-C881-45B00DD2B4B2}"/>
          </ac:picMkLst>
        </pc:picChg>
        <pc:picChg chg="add mod">
          <ac:chgData name="Javier Patiño Serna" userId="S::jpatinos@eafit.edu.co::73276bcd-7ebe-4288-a77b-14e1e6e5189b" providerId="AD" clId="Web-{16A38915-6406-2129-2964-54F60F0A632C}" dt="2022-12-08T16:44:46.583" v="101" actId="1076"/>
          <ac:picMkLst>
            <pc:docMk/>
            <pc:sldMk cId="2466202108" sldId="269"/>
            <ac:picMk id="7" creationId="{78174B7D-C170-B254-FFAA-776BC7D88C2B}"/>
          </ac:picMkLst>
        </pc:picChg>
        <pc:picChg chg="add mod">
          <ac:chgData name="Javier Patiño Serna" userId="S::jpatinos@eafit.edu.co::73276bcd-7ebe-4288-a77b-14e1e6e5189b" providerId="AD" clId="Web-{16A38915-6406-2129-2964-54F60F0A632C}" dt="2022-12-08T16:46:07.725" v="149" actId="1076"/>
          <ac:picMkLst>
            <pc:docMk/>
            <pc:sldMk cId="2466202108" sldId="269"/>
            <ac:picMk id="10" creationId="{EBCF8394-0D7C-41D4-F3B8-0B1C5197E55C}"/>
          </ac:picMkLst>
        </pc:picChg>
        <pc:picChg chg="add del mod">
          <ac:chgData name="Javier Patiño Serna" userId="S::jpatinos@eafit.edu.co::73276bcd-7ebe-4288-a77b-14e1e6e5189b" providerId="AD" clId="Web-{16A38915-6406-2129-2964-54F60F0A632C}" dt="2022-12-08T16:45:43.615" v="109"/>
          <ac:picMkLst>
            <pc:docMk/>
            <pc:sldMk cId="2466202108" sldId="269"/>
            <ac:picMk id="11" creationId="{E2657E14-DAEE-DC2F-FE7A-10B1D360F7C4}"/>
          </ac:picMkLst>
        </pc:picChg>
      </pc:sldChg>
      <pc:sldChg chg="addSp delSp modSp add replId">
        <pc:chgData name="Javier Patiño Serna" userId="S::jpatinos@eafit.edu.co::73276bcd-7ebe-4288-a77b-14e1e6e5189b" providerId="AD" clId="Web-{16A38915-6406-2129-2964-54F60F0A632C}" dt="2022-12-08T17:39:55.488" v="660" actId="1076"/>
        <pc:sldMkLst>
          <pc:docMk/>
          <pc:sldMk cId="3625733988" sldId="271"/>
        </pc:sldMkLst>
        <pc:spChg chg="add mod">
          <ac:chgData name="Javier Patiño Serna" userId="S::jpatinos@eafit.edu.co::73276bcd-7ebe-4288-a77b-14e1e6e5189b" providerId="AD" clId="Web-{16A38915-6406-2129-2964-54F60F0A632C}" dt="2022-12-08T17:39:55.488" v="660" actId="1076"/>
          <ac:spMkLst>
            <pc:docMk/>
            <pc:sldMk cId="3625733988" sldId="271"/>
            <ac:spMk id="5" creationId="{E187C734-EBD9-AD9D-0766-6D5E98DB2CF1}"/>
          </ac:spMkLst>
        </pc:spChg>
        <pc:spChg chg="mod">
          <ac:chgData name="Javier Patiño Serna" userId="S::jpatinos@eafit.edu.co::73276bcd-7ebe-4288-a77b-14e1e6e5189b" providerId="AD" clId="Web-{16A38915-6406-2129-2964-54F60F0A632C}" dt="2022-12-08T17:04:26.175" v="152" actId="1076"/>
          <ac:spMkLst>
            <pc:docMk/>
            <pc:sldMk cId="3625733988" sldId="271"/>
            <ac:spMk id="8" creationId="{6C84337B-8CF9-736F-3295-9E1D6FA97EC1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04:30.160" v="155"/>
          <ac:spMkLst>
            <pc:docMk/>
            <pc:sldMk cId="3625733988" sldId="271"/>
            <ac:spMk id="9" creationId="{854CD6B5-7E73-939F-92DE-B841690E8EEF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04:30.160" v="153"/>
          <ac:spMkLst>
            <pc:docMk/>
            <pc:sldMk cId="3625733988" sldId="271"/>
            <ac:spMk id="13" creationId="{536B0E48-65E8-67AD-12F7-3F8FD21DCB83}"/>
          </ac:spMkLst>
        </pc:spChg>
        <pc:picChg chg="add mod">
          <ac:chgData name="Javier Patiño Serna" userId="S::jpatinos@eafit.edu.co::73276bcd-7ebe-4288-a77b-14e1e6e5189b" providerId="AD" clId="Web-{16A38915-6406-2129-2964-54F60F0A632C}" dt="2022-12-08T17:05:11.786" v="159" actId="1076"/>
          <ac:picMkLst>
            <pc:docMk/>
            <pc:sldMk cId="3625733988" sldId="271"/>
            <ac:picMk id="2" creationId="{E8750513-A554-6E7A-2C01-4D19911A9A82}"/>
          </ac:picMkLst>
        </pc:picChg>
        <pc:picChg chg="del">
          <ac:chgData name="Javier Patiño Serna" userId="S::jpatinos@eafit.edu.co::73276bcd-7ebe-4288-a77b-14e1e6e5189b" providerId="AD" clId="Web-{16A38915-6406-2129-2964-54F60F0A632C}" dt="2022-12-08T17:04:31.738" v="156"/>
          <ac:picMkLst>
            <pc:docMk/>
            <pc:sldMk cId="3625733988" sldId="271"/>
            <ac:picMk id="7" creationId="{78174B7D-C170-B254-FFAA-776BC7D88C2B}"/>
          </ac:picMkLst>
        </pc:picChg>
        <pc:picChg chg="del">
          <ac:chgData name="Javier Patiño Serna" userId="S::jpatinos@eafit.edu.co::73276bcd-7ebe-4288-a77b-14e1e6e5189b" providerId="AD" clId="Web-{16A38915-6406-2129-2964-54F60F0A632C}" dt="2022-12-08T17:04:30.160" v="154"/>
          <ac:picMkLst>
            <pc:docMk/>
            <pc:sldMk cId="3625733988" sldId="271"/>
            <ac:picMk id="10" creationId="{EBCF8394-0D7C-41D4-F3B8-0B1C5197E55C}"/>
          </ac:picMkLst>
        </pc:picChg>
      </pc:sldChg>
      <pc:sldChg chg="addSp delSp modSp add replId">
        <pc:chgData name="Javier Patiño Serna" userId="S::jpatinos@eafit.edu.co::73276bcd-7ebe-4288-a77b-14e1e6e5189b" providerId="AD" clId="Web-{16A38915-6406-2129-2964-54F60F0A632C}" dt="2022-12-08T17:59:24.749" v="978" actId="1076"/>
        <pc:sldMkLst>
          <pc:docMk/>
          <pc:sldMk cId="129174363" sldId="272"/>
        </pc:sldMkLst>
        <pc:spChg chg="add mod">
          <ac:chgData name="Javier Patiño Serna" userId="S::jpatinos@eafit.edu.co::73276bcd-7ebe-4288-a77b-14e1e6e5189b" providerId="AD" clId="Web-{16A38915-6406-2129-2964-54F60F0A632C}" dt="2022-12-08T17:42:46.664" v="743" actId="20577"/>
          <ac:spMkLst>
            <pc:docMk/>
            <pc:sldMk cId="129174363" sldId="272"/>
            <ac:spMk id="2" creationId="{2F65F154-8951-659F-C97A-8128093E5AE6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43:53.853" v="806" actId="1076"/>
          <ac:spMkLst>
            <pc:docMk/>
            <pc:sldMk cId="129174363" sldId="272"/>
            <ac:spMk id="6" creationId="{88C8588E-AB24-6552-C3F1-EBCE176698DE}"/>
          </ac:spMkLst>
        </pc:spChg>
        <pc:spChg chg="mod">
          <ac:chgData name="Javier Patiño Serna" userId="S::jpatinos@eafit.edu.co::73276bcd-7ebe-4288-a77b-14e1e6e5189b" providerId="AD" clId="Web-{16A38915-6406-2129-2964-54F60F0A632C}" dt="2022-12-08T17:42:22.976" v="720" actId="20577"/>
          <ac:spMkLst>
            <pc:docMk/>
            <pc:sldMk cId="129174363" sldId="272"/>
            <ac:spMk id="7" creationId="{5AFE8C22-0B93-3963-FE32-3608E35C5CBD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44:37.760" v="839" actId="1076"/>
          <ac:spMkLst>
            <pc:docMk/>
            <pc:sldMk cId="129174363" sldId="272"/>
            <ac:spMk id="8" creationId="{C45BD5DB-8AC8-430F-DAD3-692E13F84EBD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42:27.835" v="722"/>
          <ac:spMkLst>
            <pc:docMk/>
            <pc:sldMk cId="129174363" sldId="272"/>
            <ac:spMk id="11" creationId="{12DC135C-A5EA-6D2E-69FC-E6F10E88B004}"/>
          </ac:spMkLst>
        </pc:spChg>
        <pc:spChg chg="add del mod">
          <ac:chgData name="Javier Patiño Serna" userId="S::jpatinos@eafit.edu.co::73276bcd-7ebe-4288-a77b-14e1e6e5189b" providerId="AD" clId="Web-{16A38915-6406-2129-2964-54F60F0A632C}" dt="2022-12-08T17:55:35.556" v="891"/>
          <ac:spMkLst>
            <pc:docMk/>
            <pc:sldMk cId="129174363" sldId="272"/>
            <ac:spMk id="13" creationId="{6EE861A9-145D-CEDB-54FA-A3F400EEF07E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59:24.749" v="978" actId="1076"/>
          <ac:spMkLst>
            <pc:docMk/>
            <pc:sldMk cId="129174363" sldId="272"/>
            <ac:spMk id="15" creationId="{E8789706-4650-4296-05E2-72B749A4B0D3}"/>
          </ac:spMkLst>
        </pc:spChg>
        <pc:graphicFrameChg chg="del">
          <ac:chgData name="Javier Patiño Serna" userId="S::jpatinos@eafit.edu.co::73276bcd-7ebe-4288-a77b-14e1e6e5189b" providerId="AD" clId="Web-{16A38915-6406-2129-2964-54F60F0A632C}" dt="2022-12-08T17:42:26.320" v="721"/>
          <ac:graphicFrameMkLst>
            <pc:docMk/>
            <pc:sldMk cId="129174363" sldId="272"/>
            <ac:graphicFrameMk id="9" creationId="{037ABE74-FD10-8F5D-A380-D672EB9484AF}"/>
          </ac:graphicFrameMkLst>
        </pc:graphicFrameChg>
        <pc:graphicFrameChg chg="add mod modGraphic">
          <ac:chgData name="Javier Patiño Serna" userId="S::jpatinos@eafit.edu.co::73276bcd-7ebe-4288-a77b-14e1e6e5189b" providerId="AD" clId="Web-{16A38915-6406-2129-2964-54F60F0A632C}" dt="2022-12-08T17:59:24.749" v="977" actId="1076"/>
          <ac:graphicFrameMkLst>
            <pc:docMk/>
            <pc:sldMk cId="129174363" sldId="272"/>
            <ac:graphicFrameMk id="14" creationId="{3475C563-3F8C-D560-C6DC-762A4272D403}"/>
          </ac:graphicFrameMkLst>
        </pc:graphicFrameChg>
        <pc:picChg chg="add mod">
          <ac:chgData name="Javier Patiño Serna" userId="S::jpatinos@eafit.edu.co::73276bcd-7ebe-4288-a77b-14e1e6e5189b" providerId="AD" clId="Web-{16A38915-6406-2129-2964-54F60F0A632C}" dt="2022-12-08T17:43:51.494" v="805" actId="1076"/>
          <ac:picMkLst>
            <pc:docMk/>
            <pc:sldMk cId="129174363" sldId="272"/>
            <ac:picMk id="5" creationId="{B37007A9-C037-F9E8-8444-E651A4E4D964}"/>
          </ac:picMkLst>
        </pc:picChg>
        <pc:picChg chg="add del mod">
          <ac:chgData name="Javier Patiño Serna" userId="S::jpatinos@eafit.edu.co::73276bcd-7ebe-4288-a77b-14e1e6e5189b" providerId="AD" clId="Web-{16A38915-6406-2129-2964-54F60F0A632C}" dt="2022-12-08T17:59:19.077" v="976"/>
          <ac:picMkLst>
            <pc:docMk/>
            <pc:sldMk cId="129174363" sldId="272"/>
            <ac:picMk id="17" creationId="{EFB5D6B1-8076-8B33-1300-1F72328C6C5C}"/>
          </ac:picMkLst>
        </pc:picChg>
      </pc:sldChg>
      <pc:sldChg chg="addSp delSp modSp add replId">
        <pc:chgData name="Javier Patiño Serna" userId="S::jpatinos@eafit.edu.co::73276bcd-7ebe-4288-a77b-14e1e6e5189b" providerId="AD" clId="Web-{16A38915-6406-2129-2964-54F60F0A632C}" dt="2022-12-08T17:59:47.609" v="1010" actId="20577"/>
        <pc:sldMkLst>
          <pc:docMk/>
          <pc:sldMk cId="677003340" sldId="273"/>
        </pc:sldMkLst>
        <pc:spChg chg="del">
          <ac:chgData name="Javier Patiño Serna" userId="S::jpatinos@eafit.edu.co::73276bcd-7ebe-4288-a77b-14e1e6e5189b" providerId="AD" clId="Web-{16A38915-6406-2129-2964-54F60F0A632C}" dt="2022-12-08T17:59:32.468" v="985"/>
          <ac:spMkLst>
            <pc:docMk/>
            <pc:sldMk cId="677003340" sldId="273"/>
            <ac:spMk id="2" creationId="{2F65F154-8951-659F-C97A-8128093E5AE6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59:32.468" v="983"/>
          <ac:spMkLst>
            <pc:docMk/>
            <pc:sldMk cId="677003340" sldId="273"/>
            <ac:spMk id="6" creationId="{88C8588E-AB24-6552-C3F1-EBCE176698DE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59:32.468" v="986"/>
          <ac:spMkLst>
            <pc:docMk/>
            <pc:sldMk cId="677003340" sldId="273"/>
            <ac:spMk id="7" creationId="{5AFE8C22-0B93-3963-FE32-3608E35C5CBD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59:32.468" v="982"/>
          <ac:spMkLst>
            <pc:docMk/>
            <pc:sldMk cId="677003340" sldId="273"/>
            <ac:spMk id="8" creationId="{C45BD5DB-8AC8-430F-DAD3-692E13F84EBD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59:47.609" v="1010" actId="20577"/>
          <ac:spMkLst>
            <pc:docMk/>
            <pc:sldMk cId="677003340" sldId="273"/>
            <ac:spMk id="11" creationId="{01374E51-6828-44B9-7546-7D6DD19748D1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59:32.468" v="980"/>
          <ac:spMkLst>
            <pc:docMk/>
            <pc:sldMk cId="677003340" sldId="273"/>
            <ac:spMk id="15" creationId="{E8789706-4650-4296-05E2-72B749A4B0D3}"/>
          </ac:spMkLst>
        </pc:spChg>
        <pc:graphicFrameChg chg="del">
          <ac:chgData name="Javier Patiño Serna" userId="S::jpatinos@eafit.edu.co::73276bcd-7ebe-4288-a77b-14e1e6e5189b" providerId="AD" clId="Web-{16A38915-6406-2129-2964-54F60F0A632C}" dt="2022-12-08T17:59:32.468" v="981"/>
          <ac:graphicFrameMkLst>
            <pc:docMk/>
            <pc:sldMk cId="677003340" sldId="273"/>
            <ac:graphicFrameMk id="14" creationId="{3475C563-3F8C-D560-C6DC-762A4272D403}"/>
          </ac:graphicFrameMkLst>
        </pc:graphicFrameChg>
        <pc:picChg chg="del">
          <ac:chgData name="Javier Patiño Serna" userId="S::jpatinos@eafit.edu.co::73276bcd-7ebe-4288-a77b-14e1e6e5189b" providerId="AD" clId="Web-{16A38915-6406-2129-2964-54F60F0A632C}" dt="2022-12-08T17:59:32.468" v="984"/>
          <ac:picMkLst>
            <pc:docMk/>
            <pc:sldMk cId="677003340" sldId="273"/>
            <ac:picMk id="5" creationId="{B37007A9-C037-F9E8-8444-E651A4E4D964}"/>
          </ac:picMkLst>
        </pc:picChg>
      </pc:sldChg>
    </pc:docChg>
  </pc:docChgLst>
  <pc:docChgLst>
    <pc:chgData name="Cristian Castro Arias" userId="S::ccastroa@eafit.edu.co::be24d1df-70db-473d-97ae-2a9982a38bd8" providerId="AD" clId="Web-{16248086-5C13-BB9C-0BD6-746894047EBA}"/>
    <pc:docChg chg="addSld delSld modSld addMainMaster delMainMaster">
      <pc:chgData name="Cristian Castro Arias" userId="S::ccastroa@eafit.edu.co::be24d1df-70db-473d-97ae-2a9982a38bd8" providerId="AD" clId="Web-{16248086-5C13-BB9C-0BD6-746894047EBA}" dt="2022-12-06T23:33:55.654" v="372" actId="14100"/>
      <pc:docMkLst>
        <pc:docMk/>
      </pc:docMkLst>
      <pc:sldChg chg="addSp delSp modSp mod setBg modClrScheme addAnim chgLayout">
        <pc:chgData name="Cristian Castro Arias" userId="S::ccastroa@eafit.edu.co::be24d1df-70db-473d-97ae-2a9982a38bd8" providerId="AD" clId="Web-{16248086-5C13-BB9C-0BD6-746894047EBA}" dt="2022-12-06T21:14:59.040" v="32" actId="1076"/>
        <pc:sldMkLst>
          <pc:docMk/>
          <pc:sldMk cId="2406273178" sldId="256"/>
        </pc:sldMkLst>
        <pc:spChg chg="mod ord">
          <ac:chgData name="Cristian Castro Arias" userId="S::ccastroa@eafit.edu.co::be24d1df-70db-473d-97ae-2a9982a38bd8" providerId="AD" clId="Web-{16248086-5C13-BB9C-0BD6-746894047EBA}" dt="2022-12-06T21:14:59.009" v="31" actId="1076"/>
          <ac:spMkLst>
            <pc:docMk/>
            <pc:sldMk cId="2406273178" sldId="256"/>
            <ac:spMk id="2" creationId="{00000000-0000-0000-0000-000000000000}"/>
          </ac:spMkLst>
        </pc:spChg>
        <pc:spChg chg="del mod ord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1:21.301" v="9"/>
          <ac:spMkLst>
            <pc:docMk/>
            <pc:sldMk cId="2406273178" sldId="256"/>
            <ac:spMk id="9" creationId="{E91DC736-0EF8-4F87-9146-EBF1D2EE4D3D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1:21.301" v="9"/>
          <ac:spMkLst>
            <pc:docMk/>
            <pc:sldMk cId="2406273178" sldId="256"/>
            <ac:spMk id="11" creationId="{097CD68E-23E3-4007-8847-CD0944C4F7BE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1:21.301" v="9"/>
          <ac:spMkLst>
            <pc:docMk/>
            <pc:sldMk cId="2406273178" sldId="256"/>
            <ac:spMk id="13" creationId="{AF2F604E-43BE-4DC3-B983-E071523364F8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1:21.301" v="9"/>
          <ac:spMkLst>
            <pc:docMk/>
            <pc:sldMk cId="2406273178" sldId="256"/>
            <ac:spMk id="15" creationId="{08C9B587-E65E-4B52-B37C-ABEBB6E87928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20" creationId="{CAA37442-EAE9-6CFC-AC74-44222B37FA80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22" creationId="{54117A24-9D5E-A791-A2F4-8C81AC603C15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1:14:59.040" v="32" actId="1076"/>
          <ac:spMkLst>
            <pc:docMk/>
            <pc:sldMk cId="2406273178" sldId="256"/>
            <ac:spMk id="27" creationId="{F8FE6C11-B56E-D593-91F8-4157FCB4AFD4}"/>
          </ac:spMkLst>
        </pc:spChg>
        <pc:spChg chg="add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29" creationId="{6D3A378B-30F2-677E-ADE3-D99793471434}"/>
          </ac:spMkLst>
        </pc:spChg>
        <pc:spChg chg="add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31" creationId="{9C23378E-16EF-7D77-ECA0-65A9A9CBCAEA}"/>
          </ac:spMkLst>
        </pc:spChg>
        <pc:spChg chg="add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33" creationId="{EE0CB3F7-D607-DD27-6318-D95A7FBB1439}"/>
          </ac:spMkLst>
        </pc:spChg>
        <pc:picChg chg="add mod ord">
          <ac:chgData name="Cristian Castro Arias" userId="S::ccastroa@eafit.edu.co::be24d1df-70db-473d-97ae-2a9982a38bd8" providerId="AD" clId="Web-{16248086-5C13-BB9C-0BD6-746894047EBA}" dt="2022-12-06T20:42:15.990" v="12"/>
          <ac:picMkLst>
            <pc:docMk/>
            <pc:sldMk cId="2406273178" sldId="256"/>
            <ac:picMk id="4" creationId="{6750F1B9-70A8-0EAF-765F-E0F3775C07C3}"/>
          </ac:picMkLst>
        </pc:picChg>
      </pc:sldChg>
      <pc:sldChg chg="addSp delSp modSp new mod modClrScheme chgLayout">
        <pc:chgData name="Cristian Castro Arias" userId="S::ccastroa@eafit.edu.co::be24d1df-70db-473d-97ae-2a9982a38bd8" providerId="AD" clId="Web-{16248086-5C13-BB9C-0BD6-746894047EBA}" dt="2022-12-06T23:33:55.654" v="372" actId="14100"/>
        <pc:sldMkLst>
          <pc:docMk/>
          <pc:sldMk cId="2427641800" sldId="257"/>
        </pc:sldMkLst>
        <pc:spChg chg="del">
          <ac:chgData name="Cristian Castro Arias" userId="S::ccastroa@eafit.edu.co::be24d1df-70db-473d-97ae-2a9982a38bd8" providerId="AD" clId="Web-{16248086-5C13-BB9C-0BD6-746894047EBA}" dt="2022-12-06T20:56:25.090" v="16"/>
          <ac:spMkLst>
            <pc:docMk/>
            <pc:sldMk cId="2427641800" sldId="257"/>
            <ac:spMk id="2" creationId="{3CED8DB9-F28A-9BCD-D8BA-69043FB6D03C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2:46:55.256" v="36"/>
          <ac:spMkLst>
            <pc:docMk/>
            <pc:sldMk cId="2427641800" sldId="257"/>
            <ac:spMk id="2" creationId="{68659209-D1EB-F5C0-74CA-E68DF1CF4D48}"/>
          </ac:spMkLst>
        </pc:spChg>
        <pc:spChg chg="del">
          <ac:chgData name="Cristian Castro Arias" userId="S::ccastroa@eafit.edu.co::be24d1df-70db-473d-97ae-2a9982a38bd8" providerId="AD" clId="Web-{16248086-5C13-BB9C-0BD6-746894047EBA}" dt="2022-12-06T20:56:25.090" v="16"/>
          <ac:spMkLst>
            <pc:docMk/>
            <pc:sldMk cId="2427641800" sldId="257"/>
            <ac:spMk id="3" creationId="{5A9BD8DD-5865-DBD6-8E6B-B1AED683E982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2:47:16.928" v="41" actId="14100"/>
          <ac:spMkLst>
            <pc:docMk/>
            <pc:sldMk cId="2427641800" sldId="257"/>
            <ac:spMk id="3" creationId="{B6B3C84B-5FB7-E861-6C21-85E508C04AD5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5:05.173" v="229" actId="1076"/>
          <ac:spMkLst>
            <pc:docMk/>
            <pc:sldMk cId="2427641800" sldId="257"/>
            <ac:spMk id="7" creationId="{5104D03E-2301-BFF6-3A72-A5F0DE6EC80E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2:46:22.333" v="33"/>
          <ac:spMkLst>
            <pc:docMk/>
            <pc:sldMk cId="2427641800" sldId="257"/>
            <ac:spMk id="8" creationId="{6C84337B-8CF9-736F-3295-9E1D6FA97EC1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2:51:57.513" v="68" actId="1076"/>
          <ac:spMkLst>
            <pc:docMk/>
            <pc:sldMk cId="2427641800" sldId="257"/>
            <ac:spMk id="9" creationId="{36888DA4-8191-EEF4-2D49-DD3FEB28EB51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3:14:51.047" v="227"/>
          <ac:spMkLst>
            <pc:docMk/>
            <pc:sldMk cId="2427641800" sldId="257"/>
            <ac:spMk id="10" creationId="{2FBE0690-72E2-3C2C-22E6-16DA68564B3D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5:37.158" v="237" actId="1076"/>
          <ac:spMkLst>
            <pc:docMk/>
            <pc:sldMk cId="2427641800" sldId="257"/>
            <ac:spMk id="11" creationId="{3E3C7E69-C14C-56A0-70EF-B413CE2D9D47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0:56:25.090" v="16"/>
          <ac:spMkLst>
            <pc:docMk/>
            <pc:sldMk cId="2427641800" sldId="257"/>
            <ac:spMk id="12" creationId="{B58F934D-B69C-6114-644A-68334C9A12AD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2:56:00.816" v="77"/>
          <ac:spMkLst>
            <pc:docMk/>
            <pc:sldMk cId="2427641800" sldId="257"/>
            <ac:spMk id="13" creationId="{B6B3C84B-5FB7-E861-6C21-85E508C04AD5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0:57:54.451" v="24"/>
          <ac:spMkLst>
            <pc:docMk/>
            <pc:sldMk cId="2427641800" sldId="257"/>
            <ac:spMk id="14" creationId="{2BADA83D-9020-6C14-0DD9-90C7C22C5EA9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0:56:25.090" v="16"/>
          <ac:spMkLst>
            <pc:docMk/>
            <pc:sldMk cId="2427641800" sldId="257"/>
            <ac:spMk id="16" creationId="{4D73FAA3-2CB6-5F50-577D-A0BC3C1E9819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00:20.291" v="145" actId="1076"/>
          <ac:spMkLst>
            <pc:docMk/>
            <pc:sldMk cId="2427641800" sldId="257"/>
            <ac:spMk id="17" creationId="{5F3D0F7A-028E-CD0F-B7CC-164D5C5152D0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2:59:42.384" v="122"/>
          <ac:spMkLst>
            <pc:docMk/>
            <pc:sldMk cId="2427641800" sldId="257"/>
            <ac:spMk id="18" creationId="{15DB64F4-BD46-2EA4-A2FB-349EBCB9EA91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2:59:42.384" v="120"/>
          <ac:spMkLst>
            <pc:docMk/>
            <pc:sldMk cId="2427641800" sldId="257"/>
            <ac:spMk id="20" creationId="{C81A23DD-EA06-EA71-A350-16CEC66BE362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04.690" v="306" actId="1076"/>
          <ac:spMkLst>
            <pc:docMk/>
            <pc:sldMk cId="2427641800" sldId="257"/>
            <ac:spMk id="21" creationId="{AD9E41EA-6F2E-C3F8-7D2B-9239B650C8FF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00:26.698" v="148" actId="1076"/>
          <ac:spMkLst>
            <pc:docMk/>
            <pc:sldMk cId="2427641800" sldId="257"/>
            <ac:spMk id="23" creationId="{51998C90-AD38-2194-3A77-544695E04092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8:02.614" v="335" actId="1076"/>
          <ac:spMkLst>
            <pc:docMk/>
            <pc:sldMk cId="2427641800" sldId="257"/>
            <ac:spMk id="24" creationId="{5456FE28-8352-566F-3556-78903F46AFFB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00:15.432" v="141" actId="1076"/>
          <ac:spMkLst>
            <pc:docMk/>
            <pc:sldMk cId="2427641800" sldId="257"/>
            <ac:spMk id="26" creationId="{2A3B4902-85B3-A000-639B-82C78C5572BD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04:47.157" v="164" actId="1076"/>
          <ac:spMkLst>
            <pc:docMk/>
            <pc:sldMk cId="2427641800" sldId="257"/>
            <ac:spMk id="30" creationId="{5E1D6394-19B1-A305-4BE0-0A80B8348F4D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44.082" v="334" actId="1076"/>
          <ac:spMkLst>
            <pc:docMk/>
            <pc:sldMk cId="2427641800" sldId="257"/>
            <ac:spMk id="32" creationId="{FCA743DD-A038-2F7D-6D2E-F39CA114FC00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35.160" v="332" actId="1076"/>
          <ac:spMkLst>
            <pc:docMk/>
            <pc:sldMk cId="2427641800" sldId="257"/>
            <ac:spMk id="34" creationId="{2705491B-677F-A9F9-E39D-BCB6AB706BFB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18.363" v="328" actId="1076"/>
          <ac:spMkLst>
            <pc:docMk/>
            <pc:sldMk cId="2427641800" sldId="257"/>
            <ac:spMk id="36" creationId="{92405251-3164-C989-EA62-D38DE7E5DE10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4:15.015" v="219" actId="20577"/>
          <ac:spMkLst>
            <pc:docMk/>
            <pc:sldMk cId="2427641800" sldId="257"/>
            <ac:spMk id="37" creationId="{7A5500F2-D0DD-5B36-D143-B56B220993DA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4:10.828" v="218" actId="20577"/>
          <ac:spMkLst>
            <pc:docMk/>
            <pc:sldMk cId="2427641800" sldId="257"/>
            <ac:spMk id="38" creationId="{6C65C516-6158-6C91-043F-1C4594E8AF8A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3:59.343" v="216" actId="1076"/>
          <ac:spMkLst>
            <pc:docMk/>
            <pc:sldMk cId="2427641800" sldId="257"/>
            <ac:spMk id="39" creationId="{141CC6E3-5F92-A8ED-D7F4-9B86E6483933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32:30.980" v="363" actId="14100"/>
          <ac:spMkLst>
            <pc:docMk/>
            <pc:sldMk cId="2427641800" sldId="257"/>
            <ac:spMk id="40" creationId="{F436EA6C-2E61-487B-41FA-61DD7AD4EAB8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31.051" v="329" actId="1076"/>
          <ac:spMkLst>
            <pc:docMk/>
            <pc:sldMk cId="2427641800" sldId="257"/>
            <ac:spMk id="42" creationId="{8D606B99-9738-3266-E039-7DD575A7CF50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31.066" v="330" actId="1076"/>
          <ac:spMkLst>
            <pc:docMk/>
            <pc:sldMk cId="2427641800" sldId="257"/>
            <ac:spMk id="43" creationId="{8D606B99-9738-3266-E039-7DD575A7CF50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18.347" v="327" actId="1076"/>
          <ac:spMkLst>
            <pc:docMk/>
            <pc:sldMk cId="2427641800" sldId="257"/>
            <ac:spMk id="44" creationId="{18AD2D1D-A112-2BEC-C0D2-9A66BB0E3AB3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3:28:42.412" v="341"/>
          <ac:spMkLst>
            <pc:docMk/>
            <pc:sldMk cId="2427641800" sldId="257"/>
            <ac:spMk id="45" creationId="{80D5DF0B-68BA-CE52-C0CC-99097A24E244}"/>
          </ac:spMkLst>
        </pc:spChg>
        <pc:grpChg chg="add mod">
          <ac:chgData name="Cristian Castro Arias" userId="S::ccastroa@eafit.edu.co::be24d1df-70db-473d-97ae-2a9982a38bd8" providerId="AD" clId="Web-{16248086-5C13-BB9C-0BD6-746894047EBA}" dt="2022-12-06T23:14:47.750" v="226" actId="14100"/>
          <ac:grpSpMkLst>
            <pc:docMk/>
            <pc:sldMk cId="2427641800" sldId="257"/>
            <ac:grpSpMk id="6" creationId="{4559F161-327E-160C-4BFE-C86CE8293AC2}"/>
          </ac:grpSpMkLst>
        </pc:grpChg>
        <pc:picChg chg="add mod">
          <ac:chgData name="Cristian Castro Arias" userId="S::ccastroa@eafit.edu.co::be24d1df-70db-473d-97ae-2a9982a38bd8" providerId="AD" clId="Web-{16248086-5C13-BB9C-0BD6-746894047EBA}" dt="2022-12-06T20:57:56.951" v="25" actId="1076"/>
          <ac:picMkLst>
            <pc:docMk/>
            <pc:sldMk cId="2427641800" sldId="257"/>
            <ac:picMk id="4" creationId="{634C13E9-8655-5DB1-D2E2-E6F70FC16D7E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2:48:17.617" v="52" actId="14100"/>
          <ac:picMkLst>
            <pc:docMk/>
            <pc:sldMk cId="2427641800" sldId="257"/>
            <ac:picMk id="5" creationId="{D9A3FC04-27FA-975A-5779-B3DBAAD7B783}"/>
          </ac:picMkLst>
        </pc:picChg>
        <pc:picChg chg="add del">
          <ac:chgData name="Cristian Castro Arias" userId="S::ccastroa@eafit.edu.co::be24d1df-70db-473d-97ae-2a9982a38bd8" providerId="AD" clId="Web-{16248086-5C13-BB9C-0BD6-746894047EBA}" dt="2022-12-06T22:56:00.816" v="77"/>
          <ac:picMkLst>
            <pc:docMk/>
            <pc:sldMk cId="2427641800" sldId="257"/>
            <ac:picMk id="14" creationId="{D9A3FC04-27FA-975A-5779-B3DBAAD7B783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00:20.291" v="144" actId="1076"/>
          <ac:picMkLst>
            <pc:docMk/>
            <pc:sldMk cId="2427641800" sldId="257"/>
            <ac:picMk id="15" creationId="{A77D1B42-CA6B-6DBE-3168-A1A8F8AEF1D7}"/>
          </ac:picMkLst>
        </pc:picChg>
        <pc:picChg chg="add del mod">
          <ac:chgData name="Cristian Castro Arias" userId="S::ccastroa@eafit.edu.co::be24d1df-70db-473d-97ae-2a9982a38bd8" providerId="AD" clId="Web-{16248086-5C13-BB9C-0BD6-746894047EBA}" dt="2022-12-06T22:59:42.384" v="121"/>
          <ac:picMkLst>
            <pc:docMk/>
            <pc:sldMk cId="2427641800" sldId="257"/>
            <ac:picMk id="19" creationId="{21B30BEB-116B-0CBF-95FC-5C29B4A2A496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00:26.698" v="147" actId="1076"/>
          <ac:picMkLst>
            <pc:docMk/>
            <pc:sldMk cId="2427641800" sldId="257"/>
            <ac:picMk id="22" creationId="{9EC379A2-698E-87EA-8C18-1D7F042EDF21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00:15.432" v="142" actId="1076"/>
          <ac:picMkLst>
            <pc:docMk/>
            <pc:sldMk cId="2427641800" sldId="257"/>
            <ac:picMk id="25" creationId="{94ADADCD-E2EA-7BAF-760B-107D6F8DCB0F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7:18.222" v="318" actId="1076"/>
          <ac:picMkLst>
            <pc:docMk/>
            <pc:sldMk cId="2427641800" sldId="257"/>
            <ac:picMk id="27" creationId="{57511BCD-5721-E9BB-C18A-25199250BF91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3:08.763" v="296" actId="1076"/>
          <ac:picMkLst>
            <pc:docMk/>
            <pc:sldMk cId="2427641800" sldId="257"/>
            <ac:picMk id="28" creationId="{49CF20B7-2481-F9B0-CBE6-2AF772DF6512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04:43.470" v="163" actId="1076"/>
          <ac:picMkLst>
            <pc:docMk/>
            <pc:sldMk cId="2427641800" sldId="257"/>
            <ac:picMk id="29" creationId="{BCC84561-EF76-182D-1E25-64CEE41F879E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7:44.082" v="333" actId="1076"/>
          <ac:picMkLst>
            <pc:docMk/>
            <pc:sldMk cId="2427641800" sldId="257"/>
            <ac:picMk id="31" creationId="{1E32D140-F808-6AF8-23EE-7B31EB9765FE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7:35.144" v="331" actId="1076"/>
          <ac:picMkLst>
            <pc:docMk/>
            <pc:sldMk cId="2427641800" sldId="257"/>
            <ac:picMk id="33" creationId="{3A876C76-6254-3DF0-97B9-FD5BDFB289C7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7:18.285" v="323" actId="1076"/>
          <ac:picMkLst>
            <pc:docMk/>
            <pc:sldMk cId="2427641800" sldId="257"/>
            <ac:picMk id="35" creationId="{008FDD16-C79C-F37F-6585-9BAB6C4605EF}"/>
          </ac:picMkLst>
        </pc:picChg>
        <pc:cxnChg chg="add del mod">
          <ac:chgData name="Cristian Castro Arias" userId="S::ccastroa@eafit.edu.co::be24d1df-70db-473d-97ae-2a9982a38bd8" providerId="AD" clId="Web-{16248086-5C13-BB9C-0BD6-746894047EBA}" dt="2022-12-06T23:22:05.636" v="293"/>
          <ac:cxnSpMkLst>
            <pc:docMk/>
            <pc:sldMk cId="2427641800" sldId="257"/>
            <ac:cxnSpMk id="41" creationId="{44B99605-5F1A-5F75-83D0-EF25E8AC0482}"/>
          </ac:cxnSpMkLst>
        </pc:cxnChg>
        <pc:cxnChg chg="add del mod">
          <ac:chgData name="Cristian Castro Arias" userId="S::ccastroa@eafit.edu.co::be24d1df-70db-473d-97ae-2a9982a38bd8" providerId="AD" clId="Web-{16248086-5C13-BB9C-0BD6-746894047EBA}" dt="2022-12-06T23:29:56.179" v="347"/>
          <ac:cxnSpMkLst>
            <pc:docMk/>
            <pc:sldMk cId="2427641800" sldId="257"/>
            <ac:cxnSpMk id="46" creationId="{7C9DC8C6-66EE-267C-9F69-9DE31FEF3402}"/>
          </ac:cxnSpMkLst>
        </pc:cxnChg>
        <pc:cxnChg chg="add del mod">
          <ac:chgData name="Cristian Castro Arias" userId="S::ccastroa@eafit.edu.co::be24d1df-70db-473d-97ae-2a9982a38bd8" providerId="AD" clId="Web-{16248086-5C13-BB9C-0BD6-746894047EBA}" dt="2022-12-06T23:30:47.649" v="357"/>
          <ac:cxnSpMkLst>
            <pc:docMk/>
            <pc:sldMk cId="2427641800" sldId="257"/>
            <ac:cxnSpMk id="47" creationId="{23D83369-6E86-0AE1-FE73-041B4C30EED1}"/>
          </ac:cxnSpMkLst>
        </pc:cxnChg>
        <pc:cxnChg chg="add mod">
          <ac:chgData name="Cristian Castro Arias" userId="S::ccastroa@eafit.edu.co::be24d1df-70db-473d-97ae-2a9982a38bd8" providerId="AD" clId="Web-{16248086-5C13-BB9C-0BD6-746894047EBA}" dt="2022-12-06T23:32:35.011" v="364" actId="14100"/>
          <ac:cxnSpMkLst>
            <pc:docMk/>
            <pc:sldMk cId="2427641800" sldId="257"/>
            <ac:cxnSpMk id="48" creationId="{4F316790-C4B3-0A49-7B08-4F508C0E4EB8}"/>
          </ac:cxnSpMkLst>
        </pc:cxnChg>
        <pc:cxnChg chg="add mod">
          <ac:chgData name="Cristian Castro Arias" userId="S::ccastroa@eafit.edu.co::be24d1df-70db-473d-97ae-2a9982a38bd8" providerId="AD" clId="Web-{16248086-5C13-BB9C-0BD6-746894047EBA}" dt="2022-12-06T23:33:14.168" v="369" actId="14100"/>
          <ac:cxnSpMkLst>
            <pc:docMk/>
            <pc:sldMk cId="2427641800" sldId="257"/>
            <ac:cxnSpMk id="49" creationId="{E2F0EC22-74A0-6E5D-2BBA-4900441A5B9D}"/>
          </ac:cxnSpMkLst>
        </pc:cxnChg>
        <pc:cxnChg chg="add mod">
          <ac:chgData name="Cristian Castro Arias" userId="S::ccastroa@eafit.edu.co::be24d1df-70db-473d-97ae-2a9982a38bd8" providerId="AD" clId="Web-{16248086-5C13-BB9C-0BD6-746894047EBA}" dt="2022-12-06T23:33:55.654" v="372" actId="14100"/>
          <ac:cxnSpMkLst>
            <pc:docMk/>
            <pc:sldMk cId="2427641800" sldId="257"/>
            <ac:cxnSpMk id="50" creationId="{5D9A524C-9D95-E7B0-D961-A1684CFEB197}"/>
          </ac:cxnSpMkLst>
        </pc:cxnChg>
      </pc:sldChg>
      <pc:sldChg chg="new del">
        <pc:chgData name="Cristian Castro Arias" userId="S::ccastroa@eafit.edu.co::be24d1df-70db-473d-97ae-2a9982a38bd8" providerId="AD" clId="Web-{16248086-5C13-BB9C-0BD6-746894047EBA}" dt="2022-12-06T21:14:28.039" v="29"/>
        <pc:sldMkLst>
          <pc:docMk/>
          <pc:sldMk cId="2749991655" sldId="258"/>
        </pc:sldMkLst>
      </pc:sldChg>
      <pc:sldChg chg="add replId">
        <pc:chgData name="Cristian Castro Arias" userId="S::ccastroa@eafit.edu.co::be24d1df-70db-473d-97ae-2a9982a38bd8" providerId="AD" clId="Web-{16248086-5C13-BB9C-0BD6-746894047EBA}" dt="2022-12-06T21:14:08.226" v="28"/>
        <pc:sldMkLst>
          <pc:docMk/>
          <pc:sldMk cId="497754927" sldId="259"/>
        </pc:sldMkLst>
      </pc:sldChg>
      <pc:sldMasterChg chg="del delSldLayout">
        <pc:chgData name="Cristian Castro Arias" userId="S::ccastroa@eafit.edu.co::be24d1df-70db-473d-97ae-2a9982a38bd8" providerId="AD" clId="Web-{16248086-5C13-BB9C-0BD6-746894047EBA}" dt="2022-12-06T20:40:34.956" v="0"/>
        <pc:sldMasterMkLst>
          <pc:docMk/>
          <pc:sldMasterMk cId="2933118997" sldId="2147483648"/>
        </pc:sldMasterMkLst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Cristian Castro Arias" userId="S::ccastroa@eafit.edu.co::be24d1df-70db-473d-97ae-2a9982a38bd8" providerId="AD" clId="Web-{16248086-5C13-BB9C-0BD6-746894047EBA}" dt="2022-12-06T20:40:38.847" v="1"/>
        <pc:sldMasterMkLst>
          <pc:docMk/>
          <pc:sldMasterMk cId="3619997516" sldId="2147483660"/>
        </pc:sldMasterMkLst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760882239" sldId="2147483661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1313176639" sldId="2147483662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545943459" sldId="2147483663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377152592" sldId="2147483664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1100421734" sldId="2147483665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3417436428" sldId="2147483666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364486759" sldId="2147483667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1567788551" sldId="2147483668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415559504" sldId="2147483669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826116574" sldId="2147483670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020289707" sldId="2147483671"/>
          </pc:sldLayoutMkLst>
        </pc:sldLayoutChg>
      </pc:sldMasterChg>
      <pc:sldMasterChg chg="add del addSldLayout delSldLayout modSldLayout">
        <pc:chgData name="Cristian Castro Arias" userId="S::ccastroa@eafit.edu.co::be24d1df-70db-473d-97ae-2a9982a38bd8" providerId="AD" clId="Web-{16248086-5C13-BB9C-0BD6-746894047EBA}" dt="2022-12-06T20:40:49.394" v="2"/>
        <pc:sldMasterMkLst>
          <pc:docMk/>
          <pc:sldMasterMk cId="3460018013" sldId="2147483672"/>
        </pc:sldMasterMkLst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3612712788" sldId="2147483673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1260696428" sldId="2147483674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1649193775" sldId="2147483675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2808564067" sldId="2147483676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398684714" sldId="2147483677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564788503" sldId="2147483678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2756062127" sldId="2147483679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271575935" sldId="2147483680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2586575068" sldId="2147483681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3912953554" sldId="2147483682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1526843116" sldId="2147483683"/>
          </pc:sldLayoutMkLst>
        </pc:sldLayoutChg>
      </pc:sldMasterChg>
      <pc:sldMasterChg chg="add del addSldLayout delSldLayout">
        <pc:chgData name="Cristian Castro Arias" userId="S::ccastroa@eafit.edu.co::be24d1df-70db-473d-97ae-2a9982a38bd8" providerId="AD" clId="Web-{16248086-5C13-BB9C-0BD6-746894047EBA}" dt="2022-12-06T20:41:21.301" v="9"/>
        <pc:sldMasterMkLst>
          <pc:docMk/>
          <pc:sldMasterMk cId="3684067189" sldId="2147483710"/>
        </pc:sldMasterMkLst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2185070672" sldId="2147483699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3105991629" sldId="2147483700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3737999859" sldId="2147483701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1307796311" sldId="2147483702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4142423289" sldId="2147483703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585878898" sldId="2147483704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2115139198" sldId="2147483705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2765381045" sldId="2147483706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1074113094" sldId="2147483707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4224677530" sldId="2147483708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2556129646" sldId="2147483709"/>
          </pc:sldLayoutMkLst>
        </pc:sldLayoutChg>
      </pc:sldMasterChg>
      <pc:sldMasterChg chg="add addSldLayout">
        <pc:chgData name="Cristian Castro Arias" userId="S::ccastroa@eafit.edu.co::be24d1df-70db-473d-97ae-2a9982a38bd8" providerId="AD" clId="Web-{16248086-5C13-BB9C-0BD6-746894047EBA}" dt="2022-12-06T20:41:21.301" v="9"/>
        <pc:sldMasterMkLst>
          <pc:docMk/>
          <pc:sldMasterMk cId="3629147958" sldId="2147483711"/>
        </pc:sldMasterMkLst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3138001712" sldId="2147483712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1039636098" sldId="2147483713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2775950397" sldId="2147483714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466715999" sldId="2147483715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1501443338" sldId="2147483716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2372853024" sldId="2147483717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2680105761" sldId="2147483718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64065319" sldId="2147483719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3518224411" sldId="2147483720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4291948276" sldId="2147483721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1334962327" sldId="2147483722"/>
          </pc:sldLayoutMkLst>
        </pc:sldLayoutChg>
      </pc:sldMasterChg>
    </pc:docChg>
  </pc:docChgLst>
  <pc:docChgLst>
    <pc:chgData name="Javier Patiño Serna" userId="S::jpatinos@eafit.edu.co::73276bcd-7ebe-4288-a77b-14e1e6e5189b" providerId="AD" clId="Web-{8F6B66D3-EE7B-CD6B-67DA-B4C7874F7ED2}"/>
    <pc:docChg chg="modSld">
      <pc:chgData name="Javier Patiño Serna" userId="S::jpatinos@eafit.edu.co::73276bcd-7ebe-4288-a77b-14e1e6e5189b" providerId="AD" clId="Web-{8F6B66D3-EE7B-CD6B-67DA-B4C7874F7ED2}" dt="2022-12-08T19:19:59.383" v="102" actId="20577"/>
      <pc:docMkLst>
        <pc:docMk/>
      </pc:docMkLst>
      <pc:sldChg chg="modSp">
        <pc:chgData name="Javier Patiño Serna" userId="S::jpatinos@eafit.edu.co::73276bcd-7ebe-4288-a77b-14e1e6e5189b" providerId="AD" clId="Web-{8F6B66D3-EE7B-CD6B-67DA-B4C7874F7ED2}" dt="2022-12-08T19:19:31.163" v="34" actId="20577"/>
        <pc:sldMkLst>
          <pc:docMk/>
          <pc:sldMk cId="129174363" sldId="272"/>
        </pc:sldMkLst>
        <pc:spChg chg="mod">
          <ac:chgData name="Javier Patiño Serna" userId="S::jpatinos@eafit.edu.co::73276bcd-7ebe-4288-a77b-14e1e6e5189b" providerId="AD" clId="Web-{8F6B66D3-EE7B-CD6B-67DA-B4C7874F7ED2}" dt="2022-12-08T19:19:31.163" v="34" actId="20577"/>
          <ac:spMkLst>
            <pc:docMk/>
            <pc:sldMk cId="129174363" sldId="272"/>
            <ac:spMk id="8" creationId="{C45BD5DB-8AC8-430F-DAD3-692E13F84EBD}"/>
          </ac:spMkLst>
        </pc:spChg>
      </pc:sldChg>
      <pc:sldChg chg="addSp modSp">
        <pc:chgData name="Javier Patiño Serna" userId="S::jpatinos@eafit.edu.co::73276bcd-7ebe-4288-a77b-14e1e6e5189b" providerId="AD" clId="Web-{8F6B66D3-EE7B-CD6B-67DA-B4C7874F7ED2}" dt="2022-12-08T19:19:59.383" v="102" actId="20577"/>
        <pc:sldMkLst>
          <pc:docMk/>
          <pc:sldMk cId="677003340" sldId="273"/>
        </pc:sldMkLst>
        <pc:spChg chg="add mod">
          <ac:chgData name="Javier Patiño Serna" userId="S::jpatinos@eafit.edu.co::73276bcd-7ebe-4288-a77b-14e1e6e5189b" providerId="AD" clId="Web-{8F6B66D3-EE7B-CD6B-67DA-B4C7874F7ED2}" dt="2022-12-08T19:19:51.586" v="91" actId="20577"/>
          <ac:spMkLst>
            <pc:docMk/>
            <pc:sldMk cId="677003340" sldId="273"/>
            <ac:spMk id="7" creationId="{86F75E8A-7FFA-BBA2-2A36-B2BEB1317CDE}"/>
          </ac:spMkLst>
        </pc:spChg>
        <pc:spChg chg="add mod">
          <ac:chgData name="Javier Patiño Serna" userId="S::jpatinos@eafit.edu.co::73276bcd-7ebe-4288-a77b-14e1e6e5189b" providerId="AD" clId="Web-{8F6B66D3-EE7B-CD6B-67DA-B4C7874F7ED2}" dt="2022-12-08T19:19:59.383" v="102" actId="20577"/>
          <ac:spMkLst>
            <pc:docMk/>
            <pc:sldMk cId="677003340" sldId="273"/>
            <ac:spMk id="8" creationId="{6EDA4361-6A65-B4FA-44F4-55390252A1DA}"/>
          </ac:spMkLst>
        </pc:spChg>
        <pc:picChg chg="add mod">
          <ac:chgData name="Javier Patiño Serna" userId="S::jpatinos@eafit.edu.co::73276bcd-7ebe-4288-a77b-14e1e6e5189b" providerId="AD" clId="Web-{8F6B66D3-EE7B-CD6B-67DA-B4C7874F7ED2}" dt="2022-12-08T19:16:27.558" v="19" actId="1076"/>
          <ac:picMkLst>
            <pc:docMk/>
            <pc:sldMk cId="677003340" sldId="273"/>
            <ac:picMk id="2" creationId="{CF61499F-A08D-1683-6627-0B78815C0888}"/>
          </ac:picMkLst>
        </pc:picChg>
        <pc:picChg chg="add mod">
          <ac:chgData name="Javier Patiño Serna" userId="S::jpatinos@eafit.edu.co::73276bcd-7ebe-4288-a77b-14e1e6e5189b" providerId="AD" clId="Web-{8F6B66D3-EE7B-CD6B-67DA-B4C7874F7ED2}" dt="2022-12-08T19:19:11.536" v="24" actId="14100"/>
          <ac:picMkLst>
            <pc:docMk/>
            <pc:sldMk cId="677003340" sldId="273"/>
            <ac:picMk id="5" creationId="{E85B8B06-2F67-76A3-295E-5CAFE3F4936E}"/>
          </ac:picMkLst>
        </pc:picChg>
      </pc:sldChg>
    </pc:docChg>
  </pc:docChgLst>
  <pc:docChgLst>
    <pc:chgData name="Cristian Castro Arias" userId="S::ccastroa@eafit.edu.co::be24d1df-70db-473d-97ae-2a9982a38bd8" providerId="AD" clId="Web-{4D5ED21D-EBB3-FB8D-214B-95E6200276A9}"/>
    <pc:docChg chg="addSld modSld">
      <pc:chgData name="Cristian Castro Arias" userId="S::ccastroa@eafit.edu.co::be24d1df-70db-473d-97ae-2a9982a38bd8" providerId="AD" clId="Web-{4D5ED21D-EBB3-FB8D-214B-95E6200276A9}" dt="2022-12-07T17:35:49.560" v="12"/>
      <pc:docMkLst>
        <pc:docMk/>
      </pc:docMkLst>
      <pc:sldChg chg="addSp modSp">
        <pc:chgData name="Cristian Castro Arias" userId="S::ccastroa@eafit.edu.co::be24d1df-70db-473d-97ae-2a9982a38bd8" providerId="AD" clId="Web-{4D5ED21D-EBB3-FB8D-214B-95E6200276A9}" dt="2022-12-07T17:31:30.134" v="6" actId="1076"/>
        <pc:sldMkLst>
          <pc:docMk/>
          <pc:sldMk cId="3206464282" sldId="260"/>
        </pc:sldMkLst>
        <pc:spChg chg="mod">
          <ac:chgData name="Cristian Castro Arias" userId="S::ccastroa@eafit.edu.co::be24d1df-70db-473d-97ae-2a9982a38bd8" providerId="AD" clId="Web-{4D5ED21D-EBB3-FB8D-214B-95E6200276A9}" dt="2022-12-07T17:31:29.009" v="5" actId="1076"/>
          <ac:spMkLst>
            <pc:docMk/>
            <pc:sldMk cId="3206464282" sldId="260"/>
            <ac:spMk id="10" creationId="{2FBE0690-72E2-3C2C-22E6-16DA68564B3D}"/>
          </ac:spMkLst>
        </pc:spChg>
        <pc:picChg chg="add mod">
          <ac:chgData name="Cristian Castro Arias" userId="S::ccastroa@eafit.edu.co::be24d1df-70db-473d-97ae-2a9982a38bd8" providerId="AD" clId="Web-{4D5ED21D-EBB3-FB8D-214B-95E6200276A9}" dt="2022-12-07T17:31:30.134" v="6" actId="1076"/>
          <ac:picMkLst>
            <pc:docMk/>
            <pc:sldMk cId="3206464282" sldId="260"/>
            <ac:picMk id="2" creationId="{39F55272-7092-3DFD-5D9F-226EC23BA3A1}"/>
          </ac:picMkLst>
        </pc:picChg>
      </pc:sldChg>
      <pc:sldChg chg="delSp modSp">
        <pc:chgData name="Cristian Castro Arias" userId="S::ccastroa@eafit.edu.co::be24d1df-70db-473d-97ae-2a9982a38bd8" providerId="AD" clId="Web-{4D5ED21D-EBB3-FB8D-214B-95E6200276A9}" dt="2022-12-07T17:32:29.604" v="9"/>
        <pc:sldMkLst>
          <pc:docMk/>
          <pc:sldMk cId="218370719" sldId="261"/>
        </pc:sldMkLst>
        <pc:spChg chg="mod">
          <ac:chgData name="Cristian Castro Arias" userId="S::ccastroa@eafit.edu.co::be24d1df-70db-473d-97ae-2a9982a38bd8" providerId="AD" clId="Web-{4D5ED21D-EBB3-FB8D-214B-95E6200276A9}" dt="2022-12-07T17:32:29.557" v="8" actId="20577"/>
          <ac:spMkLst>
            <pc:docMk/>
            <pc:sldMk cId="218370719" sldId="261"/>
            <ac:spMk id="8" creationId="{6C84337B-8CF9-736F-3295-9E1D6FA97EC1}"/>
          </ac:spMkLst>
        </pc:spChg>
        <pc:spChg chg="del">
          <ac:chgData name="Cristian Castro Arias" userId="S::ccastroa@eafit.edu.co::be24d1df-70db-473d-97ae-2a9982a38bd8" providerId="AD" clId="Web-{4D5ED21D-EBB3-FB8D-214B-95E6200276A9}" dt="2022-12-07T17:32:29.604" v="9"/>
          <ac:spMkLst>
            <pc:docMk/>
            <pc:sldMk cId="218370719" sldId="261"/>
            <ac:spMk id="10" creationId="{2FBE0690-72E2-3C2C-22E6-16DA68564B3D}"/>
          </ac:spMkLst>
        </pc:spChg>
      </pc:sldChg>
      <pc:sldChg chg="modSp add replId">
        <pc:chgData name="Cristian Castro Arias" userId="S::ccastroa@eafit.edu.co::be24d1df-70db-473d-97ae-2a9982a38bd8" providerId="AD" clId="Web-{4D5ED21D-EBB3-FB8D-214B-95E6200276A9}" dt="2022-12-07T17:35:36.029" v="11" actId="20577"/>
        <pc:sldMkLst>
          <pc:docMk/>
          <pc:sldMk cId="1931765798" sldId="262"/>
        </pc:sldMkLst>
        <pc:spChg chg="mod">
          <ac:chgData name="Cristian Castro Arias" userId="S::ccastroa@eafit.edu.co::be24d1df-70db-473d-97ae-2a9982a38bd8" providerId="AD" clId="Web-{4D5ED21D-EBB3-FB8D-214B-95E6200276A9}" dt="2022-12-07T17:35:36.029" v="11" actId="20577"/>
          <ac:spMkLst>
            <pc:docMk/>
            <pc:sldMk cId="1931765798" sldId="262"/>
            <ac:spMk id="8" creationId="{6C84337B-8CF9-736F-3295-9E1D6FA97EC1}"/>
          </ac:spMkLst>
        </pc:spChg>
      </pc:sldChg>
      <pc:sldChg chg="add replId">
        <pc:chgData name="Cristian Castro Arias" userId="S::ccastroa@eafit.edu.co::be24d1df-70db-473d-97ae-2a9982a38bd8" providerId="AD" clId="Web-{4D5ED21D-EBB3-FB8D-214B-95E6200276A9}" dt="2022-12-07T17:35:49.560" v="12"/>
        <pc:sldMkLst>
          <pc:docMk/>
          <pc:sldMk cId="4055847151" sldId="263"/>
        </pc:sldMkLst>
      </pc:sldChg>
    </pc:docChg>
  </pc:docChgLst>
  <pc:docChgLst>
    <pc:chgData name="Simón Madrid Álvarez" userId="S::smadrida@eafit.edu.co::6f4efad3-e448-495f-90da-29be945a5783" providerId="AD" clId="Web-{29E25A0E-6CA4-E92C-1F16-72D477401A61}"/>
    <pc:docChg chg="addSld modSld">
      <pc:chgData name="Simón Madrid Álvarez" userId="S::smadrida@eafit.edu.co::6f4efad3-e448-495f-90da-29be945a5783" providerId="AD" clId="Web-{29E25A0E-6CA4-E92C-1F16-72D477401A61}" dt="2022-12-09T19:25:50.967" v="98" actId="1076"/>
      <pc:docMkLst>
        <pc:docMk/>
      </pc:docMkLst>
      <pc:sldChg chg="delSp modSp">
        <pc:chgData name="Simón Madrid Álvarez" userId="S::smadrida@eafit.edu.co::6f4efad3-e448-495f-90da-29be945a5783" providerId="AD" clId="Web-{29E25A0E-6CA4-E92C-1F16-72D477401A61}" dt="2022-12-09T19:25:50.967" v="98" actId="1076"/>
        <pc:sldMkLst>
          <pc:docMk/>
          <pc:sldMk cId="677003340" sldId="273"/>
        </pc:sldMkLst>
        <pc:spChg chg="mod">
          <ac:chgData name="Simón Madrid Álvarez" userId="S::smadrida@eafit.edu.co::6f4efad3-e448-495f-90da-29be945a5783" providerId="AD" clId="Web-{29E25A0E-6CA4-E92C-1F16-72D477401A61}" dt="2022-12-09T19:25:50.967" v="98" actId="1076"/>
          <ac:spMkLst>
            <pc:docMk/>
            <pc:sldMk cId="677003340" sldId="273"/>
            <ac:spMk id="7" creationId="{86F75E8A-7FFA-BBA2-2A36-B2BEB1317CDE}"/>
          </ac:spMkLst>
        </pc:spChg>
        <pc:spChg chg="mod">
          <ac:chgData name="Simón Madrid Álvarez" userId="S::smadrida@eafit.edu.co::6f4efad3-e448-495f-90da-29be945a5783" providerId="AD" clId="Web-{29E25A0E-6CA4-E92C-1F16-72D477401A61}" dt="2022-12-09T19:25:39.873" v="96" actId="1076"/>
          <ac:spMkLst>
            <pc:docMk/>
            <pc:sldMk cId="677003340" sldId="273"/>
            <ac:spMk id="8" creationId="{6EDA4361-6A65-B4FA-44F4-55390252A1DA}"/>
          </ac:spMkLst>
        </pc:spChg>
        <pc:spChg chg="del">
          <ac:chgData name="Simón Madrid Álvarez" userId="S::smadrida@eafit.edu.co::6f4efad3-e448-495f-90da-29be945a5783" providerId="AD" clId="Web-{29E25A0E-6CA4-E92C-1F16-72D477401A61}" dt="2022-12-09T13:42:59.004" v="52"/>
          <ac:spMkLst>
            <pc:docMk/>
            <pc:sldMk cId="677003340" sldId="273"/>
            <ac:spMk id="10" creationId="{BF4547F6-AC69-B351-66F4-64BA0F2DA550}"/>
          </ac:spMkLst>
        </pc:spChg>
        <pc:spChg chg="mod">
          <ac:chgData name="Simón Madrid Álvarez" userId="S::smadrida@eafit.edu.co::6f4efad3-e448-495f-90da-29be945a5783" providerId="AD" clId="Web-{29E25A0E-6CA4-E92C-1F16-72D477401A61}" dt="2022-12-09T19:24:59.841" v="91" actId="1076"/>
          <ac:spMkLst>
            <pc:docMk/>
            <pc:sldMk cId="677003340" sldId="273"/>
            <ac:spMk id="11" creationId="{01374E51-6828-44B9-7546-7D6DD19748D1}"/>
          </ac:spMkLst>
        </pc:spChg>
        <pc:picChg chg="mod">
          <ac:chgData name="Simón Madrid Álvarez" userId="S::smadrida@eafit.edu.co::6f4efad3-e448-495f-90da-29be945a5783" providerId="AD" clId="Web-{29E25A0E-6CA4-E92C-1F16-72D477401A61}" dt="2022-12-09T19:25:35.779" v="95" actId="1076"/>
          <ac:picMkLst>
            <pc:docMk/>
            <pc:sldMk cId="677003340" sldId="273"/>
            <ac:picMk id="2" creationId="{CF61499F-A08D-1683-6627-0B78815C0888}"/>
          </ac:picMkLst>
        </pc:picChg>
        <pc:picChg chg="mod">
          <ac:chgData name="Simón Madrid Álvarez" userId="S::smadrida@eafit.edu.co::6f4efad3-e448-495f-90da-29be945a5783" providerId="AD" clId="Web-{29E25A0E-6CA4-E92C-1F16-72D477401A61}" dt="2022-12-09T19:25:45.420" v="97" actId="1076"/>
          <ac:picMkLst>
            <pc:docMk/>
            <pc:sldMk cId="677003340" sldId="273"/>
            <ac:picMk id="5" creationId="{E85B8B06-2F67-76A3-295E-5CAFE3F4936E}"/>
          </ac:picMkLst>
        </pc:picChg>
      </pc:sldChg>
      <pc:sldChg chg="addSp delSp modSp add replId">
        <pc:chgData name="Simón Madrid Álvarez" userId="S::smadrida@eafit.edu.co::6f4efad3-e448-495f-90da-29be945a5783" providerId="AD" clId="Web-{29E25A0E-6CA4-E92C-1F16-72D477401A61}" dt="2022-12-09T15:04:03.931" v="90" actId="14100"/>
        <pc:sldMkLst>
          <pc:docMk/>
          <pc:sldMk cId="3704163924" sldId="287"/>
        </pc:sldMkLst>
        <pc:spChg chg="mod">
          <ac:chgData name="Simón Madrid Álvarez" userId="S::smadrida@eafit.edu.co::6f4efad3-e448-495f-90da-29be945a5783" providerId="AD" clId="Web-{29E25A0E-6CA4-E92C-1F16-72D477401A61}" dt="2022-12-09T15:02:30.508" v="69" actId="20577"/>
          <ac:spMkLst>
            <pc:docMk/>
            <pc:sldMk cId="3704163924" sldId="287"/>
            <ac:spMk id="3" creationId="{5C6020AF-2FE9-6888-6434-3730057057AC}"/>
          </ac:spMkLst>
        </pc:spChg>
        <pc:spChg chg="del mod">
          <ac:chgData name="Simón Madrid Álvarez" userId="S::smadrida@eafit.edu.co::6f4efad3-e448-495f-90da-29be945a5783" providerId="AD" clId="Web-{29E25A0E-6CA4-E92C-1F16-72D477401A61}" dt="2022-12-09T15:02:49.414" v="80"/>
          <ac:spMkLst>
            <pc:docMk/>
            <pc:sldMk cId="3704163924" sldId="287"/>
            <ac:spMk id="7" creationId="{18AA061B-5A98-EAFA-F368-7797A435306D}"/>
          </ac:spMkLst>
        </pc:spChg>
        <pc:spChg chg="del mod">
          <ac:chgData name="Simón Madrid Álvarez" userId="S::smadrida@eafit.edu.co::6f4efad3-e448-495f-90da-29be945a5783" providerId="AD" clId="Web-{29E25A0E-6CA4-E92C-1F16-72D477401A61}" dt="2022-12-09T15:02:42.524" v="75"/>
          <ac:spMkLst>
            <pc:docMk/>
            <pc:sldMk cId="3704163924" sldId="287"/>
            <ac:spMk id="11" creationId="{01374E51-6828-44B9-7546-7D6DD19748D1}"/>
          </ac:spMkLst>
        </pc:spChg>
        <pc:spChg chg="del mod">
          <ac:chgData name="Simón Madrid Álvarez" userId="S::smadrida@eafit.edu.co::6f4efad3-e448-495f-90da-29be945a5783" providerId="AD" clId="Web-{29E25A0E-6CA4-E92C-1F16-72D477401A61}" dt="2022-12-09T15:02:46.696" v="78"/>
          <ac:spMkLst>
            <pc:docMk/>
            <pc:sldMk cId="3704163924" sldId="287"/>
            <ac:spMk id="13" creationId="{B4AA2761-4FA0-0CF2-C32B-D0D731708A46}"/>
          </ac:spMkLst>
        </pc:spChg>
        <pc:graphicFrameChg chg="del mod modGraphic">
          <ac:chgData name="Simón Madrid Álvarez" userId="S::smadrida@eafit.edu.co::6f4efad3-e448-495f-90da-29be945a5783" providerId="AD" clId="Web-{29E25A0E-6CA4-E92C-1F16-72D477401A61}" dt="2022-12-09T15:02:39.930" v="74"/>
          <ac:graphicFrameMkLst>
            <pc:docMk/>
            <pc:sldMk cId="3704163924" sldId="287"/>
            <ac:graphicFrameMk id="2" creationId="{0828EE45-F3BF-2BD0-5D4E-A032118F7FDE}"/>
          </ac:graphicFrameMkLst>
        </pc:graphicFrameChg>
        <pc:picChg chg="mod">
          <ac:chgData name="Simón Madrid Álvarez" userId="S::smadrida@eafit.edu.co::6f4efad3-e448-495f-90da-29be945a5783" providerId="AD" clId="Web-{29E25A0E-6CA4-E92C-1F16-72D477401A61}" dt="2022-12-09T15:03:59.822" v="89" actId="1076"/>
          <ac:picMkLst>
            <pc:docMk/>
            <pc:sldMk cId="3704163924" sldId="287"/>
            <ac:picMk id="4" creationId="{634C13E9-8655-5DB1-D2E2-E6F70FC16D7E}"/>
          </ac:picMkLst>
        </pc:picChg>
        <pc:picChg chg="add mod">
          <ac:chgData name="Simón Madrid Álvarez" userId="S::smadrida@eafit.edu.co::6f4efad3-e448-495f-90da-29be945a5783" providerId="AD" clId="Web-{29E25A0E-6CA4-E92C-1F16-72D477401A61}" dt="2022-12-09T15:04:03.931" v="90" actId="14100"/>
          <ac:picMkLst>
            <pc:docMk/>
            <pc:sldMk cId="3704163924" sldId="287"/>
            <ac:picMk id="5" creationId="{5B97CFB5-F003-6324-AC70-D049445A7B49}"/>
          </ac:picMkLst>
        </pc:picChg>
        <pc:picChg chg="del">
          <ac:chgData name="Simón Madrid Álvarez" userId="S::smadrida@eafit.edu.co::6f4efad3-e448-495f-90da-29be945a5783" providerId="AD" clId="Web-{29E25A0E-6CA4-E92C-1F16-72D477401A61}" dt="2022-12-09T15:02:31.602" v="70"/>
          <ac:picMkLst>
            <pc:docMk/>
            <pc:sldMk cId="3704163924" sldId="287"/>
            <ac:picMk id="6" creationId="{07EF319B-7DCC-A0E4-9558-14EC5B0FA8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5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0805" y="602584"/>
            <a:ext cx="5168215" cy="1696953"/>
          </a:xfrm>
        </p:spPr>
        <p:txBody>
          <a:bodyPr anchor="b">
            <a:normAutofit fontScale="90000"/>
          </a:bodyPr>
          <a:lstStyle/>
          <a:p>
            <a:r>
              <a:rPr lang="es-ES" sz="3200"/>
              <a:t>Predicción de la demanda para el mercado de motos nuevas en Colombia</a:t>
            </a:r>
          </a:p>
        </p:txBody>
      </p:sp>
      <p:pic>
        <p:nvPicPr>
          <p:cNvPr id="4" name="Picture 3" descr="Logotipo&#10;&#10;Descripción generada automáticamente">
            <a:extLst>
              <a:ext uri="{FF2B5EF4-FFF2-40B4-BE49-F238E27FC236}">
                <a16:creationId xmlns:a16="http://schemas.microsoft.com/office/drawing/2014/main" id="{6750F1B9-70A8-0EAF-765F-E0F3775C0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 b="7672"/>
          <a:stretch/>
        </p:blipFill>
        <p:spPr>
          <a:xfrm>
            <a:off x="4858603" y="2335539"/>
            <a:ext cx="6312090" cy="3553470"/>
          </a:xfrm>
          <a:prstGeom prst="rect">
            <a:avLst/>
          </a:prstGeom>
          <a:noFill/>
        </p:spPr>
      </p:pic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Proyecto</a:t>
            </a:r>
            <a:r>
              <a:rPr lang="es-419"/>
              <a:t> integrador diciembre </a:t>
            </a:r>
            <a:r>
              <a:rPr lang="en-US"/>
              <a:t>2022</a:t>
            </a:r>
            <a:endParaRPr lang="es-ES"/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215E7F-FFB8-A528-9409-E0D5727AEA66}"/>
              </a:ext>
            </a:extLst>
          </p:cNvPr>
          <p:cNvSpPr txBox="1"/>
          <p:nvPr/>
        </p:nvSpPr>
        <p:spPr>
          <a:xfrm>
            <a:off x="940741" y="2502370"/>
            <a:ext cx="41509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/>
              <a:t>Cristian Castro</a:t>
            </a:r>
          </a:p>
          <a:p>
            <a:r>
              <a:rPr lang="es-ES" sz="1600"/>
              <a:t>Javier Patiño</a:t>
            </a:r>
          </a:p>
          <a:p>
            <a:r>
              <a:rPr lang="es-ES" sz="1600">
                <a:ea typeface="+mn-lt"/>
                <a:cs typeface="+mn-lt"/>
              </a:rPr>
              <a:t>Simón Madrid</a:t>
            </a:r>
            <a:endParaRPr lang="es-ES"/>
          </a:p>
          <a:p>
            <a:r>
              <a:rPr lang="es-ES" sz="1600"/>
              <a:t>Marcela Díaz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" y="91550"/>
            <a:ext cx="5214069" cy="1284106"/>
          </a:xfrm>
        </p:spPr>
        <p:txBody>
          <a:bodyPr anchor="ctr">
            <a:normAutofit/>
          </a:bodyPr>
          <a:lstStyle/>
          <a:p>
            <a:pPr algn="r"/>
            <a:r>
              <a:rPr lang="en-US" err="1">
                <a:ea typeface="+mj-lt"/>
                <a:cs typeface="+mj-lt"/>
              </a:rPr>
              <a:t>Análisis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Exploratorio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endParaRPr lang="es-ES" err="1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2" name="Imagen 2" descr="Tabla&#10;&#10;Descripción generada automáticamente">
            <a:extLst>
              <a:ext uri="{FF2B5EF4-FFF2-40B4-BE49-F238E27FC236}">
                <a16:creationId xmlns:a16="http://schemas.microsoft.com/office/drawing/2014/main" id="{E8750513-A554-6E7A-2C01-4D19911A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11" y="2858923"/>
            <a:ext cx="7068354" cy="200947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87C734-EBD9-AD9D-0766-6D5E98DB2CF1}"/>
              </a:ext>
            </a:extLst>
          </p:cNvPr>
          <p:cNvSpPr txBox="1"/>
          <p:nvPr/>
        </p:nvSpPr>
        <p:spPr>
          <a:xfrm>
            <a:off x="4421186" y="2272770"/>
            <a:ext cx="2844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Correlación múltiple</a:t>
            </a:r>
          </a:p>
        </p:txBody>
      </p:sp>
    </p:spTree>
    <p:extLst>
      <p:ext uri="{BB962C8B-B14F-4D97-AF65-F5344CB8AC3E}">
        <p14:creationId xmlns:p14="http://schemas.microsoft.com/office/powerpoint/2010/main" val="362573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B1E142B3-5BCE-71DD-6277-ADF618100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BA7EC-57F1-3AB0-3D32-0DADE95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54" y="2999465"/>
            <a:ext cx="5757182" cy="22155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es-419"/>
              <a:t>Desarrollo y evaluación de modelos</a:t>
            </a:r>
          </a:p>
        </p:txBody>
      </p:sp>
    </p:spTree>
    <p:extLst>
      <p:ext uri="{BB962C8B-B14F-4D97-AF65-F5344CB8AC3E}">
        <p14:creationId xmlns:p14="http://schemas.microsoft.com/office/powerpoint/2010/main" val="423532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err="1"/>
              <a:t>Selección</a:t>
            </a:r>
            <a:r>
              <a:rPr lang="en-US"/>
              <a:t> de </a:t>
            </a:r>
            <a:r>
              <a:rPr lang="en-US" err="1"/>
              <a:t>Modelos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FE8C22-0B93-3963-FE32-3608E35C5CBD}"/>
              </a:ext>
            </a:extLst>
          </p:cNvPr>
          <p:cNvSpPr txBox="1"/>
          <p:nvPr/>
        </p:nvSpPr>
        <p:spPr>
          <a:xfrm>
            <a:off x="3704166" y="1373188"/>
            <a:ext cx="46698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Regresión Lineal</a:t>
            </a:r>
          </a:p>
          <a:p>
            <a:pPr marL="285750" indent="-285750">
              <a:buFont typeface="Arial"/>
              <a:buChar char="•"/>
            </a:pP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Regresión Ridge</a:t>
            </a:r>
          </a:p>
          <a:p>
            <a:pPr marL="285750" indent="-285750">
              <a:buFont typeface="Arial"/>
              <a:buChar char="•"/>
            </a:pP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Eliminación de </a:t>
            </a:r>
            <a:r>
              <a:rPr lang="es-ES" err="1"/>
              <a:t>Outliers</a:t>
            </a:r>
            <a:r>
              <a:rPr lang="es-ES"/>
              <a:t> (</a:t>
            </a:r>
            <a:r>
              <a:rPr lang="es-ES" err="1"/>
              <a:t>Mahalanobis</a:t>
            </a:r>
            <a:r>
              <a:rPr lang="es-ES"/>
              <a:t>)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037ABE74-FD10-8F5D-A380-D672EB948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07582"/>
              </p:ext>
            </p:extLst>
          </p:nvPr>
        </p:nvGraphicFramePr>
        <p:xfrm>
          <a:off x="2222499" y="3132666"/>
          <a:ext cx="6805984" cy="277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496">
                  <a:extLst>
                    <a:ext uri="{9D8B030D-6E8A-4147-A177-3AD203B41FA5}">
                      <a16:colId xmlns:a16="http://schemas.microsoft.com/office/drawing/2014/main" val="1967790523"/>
                    </a:ext>
                  </a:extLst>
                </a:gridCol>
                <a:gridCol w="1701496">
                  <a:extLst>
                    <a:ext uri="{9D8B030D-6E8A-4147-A177-3AD203B41FA5}">
                      <a16:colId xmlns:a16="http://schemas.microsoft.com/office/drawing/2014/main" val="2192162454"/>
                    </a:ext>
                  </a:extLst>
                </a:gridCol>
                <a:gridCol w="1701496">
                  <a:extLst>
                    <a:ext uri="{9D8B030D-6E8A-4147-A177-3AD203B41FA5}">
                      <a16:colId xmlns:a16="http://schemas.microsoft.com/office/drawing/2014/main" val="162048538"/>
                    </a:ext>
                  </a:extLst>
                </a:gridCol>
                <a:gridCol w="1701496">
                  <a:extLst>
                    <a:ext uri="{9D8B030D-6E8A-4147-A177-3AD203B41FA5}">
                      <a16:colId xmlns:a16="http://schemas.microsoft.com/office/drawing/2014/main" val="1632209275"/>
                    </a:ext>
                  </a:extLst>
                </a:gridCol>
              </a:tblGrid>
              <a:tr h="705164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Eliminación de </a:t>
                      </a:r>
                      <a:r>
                        <a:rPr lang="es-ES" err="1"/>
                        <a:t>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48521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MAE (</a:t>
                      </a:r>
                      <a:r>
                        <a:rPr lang="es-ES" err="1"/>
                        <a:t>train</a:t>
                      </a:r>
                      <a:r>
                        <a:rPr lang="es-E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63916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MAPE (</a:t>
                      </a:r>
                      <a:r>
                        <a:rPr lang="es-ES" err="1"/>
                        <a:t>train</a:t>
                      </a:r>
                      <a:r>
                        <a:rPr lang="es-E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10113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60.20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45.70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49400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MAPE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2235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DC135C-A5EA-6D2E-69FC-E6F10E88B004}"/>
              </a:ext>
            </a:extLst>
          </p:cNvPr>
          <p:cNvSpPr txBox="1"/>
          <p:nvPr/>
        </p:nvSpPr>
        <p:spPr>
          <a:xfrm>
            <a:off x="3701520" y="5995458"/>
            <a:ext cx="4008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MAE y MAPE de entrenamiento y testeo</a:t>
            </a:r>
          </a:p>
        </p:txBody>
      </p:sp>
    </p:spTree>
    <p:extLst>
      <p:ext uri="{BB962C8B-B14F-4D97-AF65-F5344CB8AC3E}">
        <p14:creationId xmlns:p14="http://schemas.microsoft.com/office/powerpoint/2010/main" val="21837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err="1"/>
              <a:t>Selección</a:t>
            </a:r>
            <a:r>
              <a:rPr lang="en-US"/>
              <a:t> de </a:t>
            </a:r>
            <a:r>
              <a:rPr lang="en-US" err="1"/>
              <a:t>Modelos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FE8C22-0B93-3963-FE32-3608E35C5CBD}"/>
              </a:ext>
            </a:extLst>
          </p:cNvPr>
          <p:cNvSpPr txBox="1"/>
          <p:nvPr/>
        </p:nvSpPr>
        <p:spPr>
          <a:xfrm>
            <a:off x="3704166" y="1373188"/>
            <a:ext cx="4669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65F154-8951-659F-C97A-8128093E5AE6}"/>
              </a:ext>
            </a:extLst>
          </p:cNvPr>
          <p:cNvSpPr txBox="1"/>
          <p:nvPr/>
        </p:nvSpPr>
        <p:spPr>
          <a:xfrm>
            <a:off x="449791" y="1349375"/>
            <a:ext cx="4841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Análisis de Componentes Principales (PCA)</a:t>
            </a:r>
          </a:p>
        </p:txBody>
      </p:sp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37007A9-C037-F9E8-8444-E651A4E4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6" y="2802670"/>
            <a:ext cx="4838699" cy="31999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C8588E-AB24-6552-C3F1-EBCE176698DE}"/>
              </a:ext>
            </a:extLst>
          </p:cNvPr>
          <p:cNvSpPr txBox="1"/>
          <p:nvPr/>
        </p:nvSpPr>
        <p:spPr>
          <a:xfrm>
            <a:off x="1370542" y="2156354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Varianza explicada de las dos primeras componentes: 0.89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5BD5DB-8AC8-430F-DAD3-692E13F84EBD}"/>
              </a:ext>
            </a:extLst>
          </p:cNvPr>
          <p:cNvSpPr txBox="1"/>
          <p:nvPr/>
        </p:nvSpPr>
        <p:spPr>
          <a:xfrm>
            <a:off x="1201208" y="5998103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</a:t>
            </a:r>
            <a:r>
              <a:rPr lang="es-ES"/>
              <a:t>. Proyección del vector X train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3475C563-3F8C-D560-C6DC-762A4272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82988"/>
              </p:ext>
            </p:extLst>
          </p:nvPr>
        </p:nvGraphicFramePr>
        <p:xfrm>
          <a:off x="6614583" y="3291417"/>
          <a:ext cx="4001304" cy="125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652">
                  <a:extLst>
                    <a:ext uri="{9D8B030D-6E8A-4147-A177-3AD203B41FA5}">
                      <a16:colId xmlns:a16="http://schemas.microsoft.com/office/drawing/2014/main" val="3933953859"/>
                    </a:ext>
                  </a:extLst>
                </a:gridCol>
                <a:gridCol w="2000652">
                  <a:extLst>
                    <a:ext uri="{9D8B030D-6E8A-4147-A177-3AD203B41FA5}">
                      <a16:colId xmlns:a16="http://schemas.microsoft.com/office/drawing/2014/main" val="1070080135"/>
                    </a:ext>
                  </a:extLst>
                </a:gridCol>
              </a:tblGrid>
              <a:tr h="6281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MAE (</a:t>
                      </a:r>
                      <a:r>
                        <a:rPr lang="es-ES" err="1"/>
                        <a:t>train</a:t>
                      </a:r>
                      <a:r>
                        <a:rPr lang="es-E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MAPE (</a:t>
                      </a:r>
                      <a:r>
                        <a:rPr lang="es-ES" err="1"/>
                        <a:t>train</a:t>
                      </a:r>
                      <a:r>
                        <a:rPr lang="es-E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67603"/>
                  </a:ext>
                </a:extLst>
              </a:tr>
              <a:tr h="628155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1657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E8789706-4650-4296-05E2-72B749A4B0D3}"/>
              </a:ext>
            </a:extLst>
          </p:cNvPr>
          <p:cNvSpPr txBox="1"/>
          <p:nvPr/>
        </p:nvSpPr>
        <p:spPr>
          <a:xfrm>
            <a:off x="7022040" y="4791603"/>
            <a:ext cx="3466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Métricas PCA</a:t>
            </a:r>
          </a:p>
        </p:txBody>
      </p:sp>
    </p:spTree>
    <p:extLst>
      <p:ext uri="{BB962C8B-B14F-4D97-AF65-F5344CB8AC3E}">
        <p14:creationId xmlns:p14="http://schemas.microsoft.com/office/powerpoint/2010/main" val="12917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err="1"/>
              <a:t>Selección</a:t>
            </a:r>
            <a:r>
              <a:rPr lang="en-US"/>
              <a:t> de </a:t>
            </a:r>
            <a:r>
              <a:rPr lang="en-US" err="1"/>
              <a:t>Modelos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374E51-6828-44B9-7546-7D6DD19748D1}"/>
              </a:ext>
            </a:extLst>
          </p:cNvPr>
          <p:cNvSpPr txBox="1"/>
          <p:nvPr/>
        </p:nvSpPr>
        <p:spPr>
          <a:xfrm>
            <a:off x="812647" y="1530804"/>
            <a:ext cx="5114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Algoritmo K-</a:t>
            </a:r>
            <a:r>
              <a:rPr lang="es-ES" err="1"/>
              <a:t>means</a:t>
            </a:r>
            <a:r>
              <a:rPr lang="es-ES"/>
              <a:t> modificado (</a:t>
            </a:r>
            <a:r>
              <a:rPr lang="es-ES" err="1"/>
              <a:t>Mahalanobis</a:t>
            </a:r>
            <a:r>
              <a:rPr lang="es-ES"/>
              <a:t>)</a:t>
            </a:r>
          </a:p>
        </p:txBody>
      </p:sp>
      <p:pic>
        <p:nvPicPr>
          <p:cNvPr id="2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F61499F-A08D-1683-6627-0B78815C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5" y="2042436"/>
            <a:ext cx="6167663" cy="3645492"/>
          </a:xfrm>
          <a:prstGeom prst="rect">
            <a:avLst/>
          </a:prstGeom>
        </p:spPr>
      </p:pic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85B8B06-2F67-76A3-295E-5CAFE3F49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02" y="2201785"/>
            <a:ext cx="5590116" cy="34356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6F75E8A-7FFA-BBA2-2A36-B2BEB1317CDE}"/>
              </a:ext>
            </a:extLst>
          </p:cNvPr>
          <p:cNvSpPr txBox="1"/>
          <p:nvPr/>
        </p:nvSpPr>
        <p:spPr>
          <a:xfrm>
            <a:off x="1258660" y="5728983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</a:t>
            </a:r>
            <a:r>
              <a:rPr lang="es-ES"/>
              <a:t>. Escala de color unidades vendidas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DA4361-6A65-B4FA-44F4-55390252A1DA}"/>
              </a:ext>
            </a:extLst>
          </p:cNvPr>
          <p:cNvSpPr txBox="1"/>
          <p:nvPr/>
        </p:nvSpPr>
        <p:spPr>
          <a:xfrm>
            <a:off x="7478636" y="5728982"/>
            <a:ext cx="3466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</a:t>
            </a:r>
            <a:r>
              <a:rPr lang="es-ES"/>
              <a:t>. </a:t>
            </a:r>
            <a:r>
              <a:rPr lang="es-ES" err="1"/>
              <a:t>Clusterización</a:t>
            </a:r>
            <a:r>
              <a:rPr lang="es-ES"/>
              <a:t> K-</a:t>
            </a:r>
            <a:r>
              <a:rPr lang="es-ES" err="1"/>
              <a:t>means</a:t>
            </a:r>
          </a:p>
        </p:txBody>
      </p:sp>
    </p:spTree>
    <p:extLst>
      <p:ext uri="{BB962C8B-B14F-4D97-AF65-F5344CB8AC3E}">
        <p14:creationId xmlns:p14="http://schemas.microsoft.com/office/powerpoint/2010/main" val="67700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err="1"/>
              <a:t>Selección</a:t>
            </a:r>
            <a:r>
              <a:rPr lang="en-US"/>
              <a:t> de </a:t>
            </a:r>
            <a:r>
              <a:rPr lang="en-US" err="1"/>
              <a:t>Modelos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374E51-6828-44B9-7546-7D6DD19748D1}"/>
              </a:ext>
            </a:extLst>
          </p:cNvPr>
          <p:cNvSpPr txBox="1"/>
          <p:nvPr/>
        </p:nvSpPr>
        <p:spPr>
          <a:xfrm>
            <a:off x="449791" y="1349375"/>
            <a:ext cx="4841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Algoritmo K-means</a:t>
            </a:r>
          </a:p>
        </p:txBody>
      </p:sp>
      <p:pic>
        <p:nvPicPr>
          <p:cNvPr id="6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7EF319B-7DCC-A0E4-9558-14EC5B0FA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" y="2358170"/>
            <a:ext cx="4627033" cy="307299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AA2761-4FA0-0CF2-C32B-D0D731708A46}"/>
              </a:ext>
            </a:extLst>
          </p:cNvPr>
          <p:cNvSpPr txBox="1"/>
          <p:nvPr/>
        </p:nvSpPr>
        <p:spPr>
          <a:xfrm>
            <a:off x="989540" y="5521851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</a:t>
            </a:r>
            <a:r>
              <a:rPr lang="es-ES"/>
              <a:t>. Proyección del vector X test 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0828EE45-F3BF-2BD0-5D4E-A032118F7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62545"/>
              </p:ext>
            </p:extLst>
          </p:nvPr>
        </p:nvGraphicFramePr>
        <p:xfrm>
          <a:off x="5767916" y="2836333"/>
          <a:ext cx="5826945" cy="183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389">
                  <a:extLst>
                    <a:ext uri="{9D8B030D-6E8A-4147-A177-3AD203B41FA5}">
                      <a16:colId xmlns:a16="http://schemas.microsoft.com/office/drawing/2014/main" val="2561092440"/>
                    </a:ext>
                  </a:extLst>
                </a:gridCol>
                <a:gridCol w="1165389">
                  <a:extLst>
                    <a:ext uri="{9D8B030D-6E8A-4147-A177-3AD203B41FA5}">
                      <a16:colId xmlns:a16="http://schemas.microsoft.com/office/drawing/2014/main" val="2906588707"/>
                    </a:ext>
                  </a:extLst>
                </a:gridCol>
                <a:gridCol w="1165389">
                  <a:extLst>
                    <a:ext uri="{9D8B030D-6E8A-4147-A177-3AD203B41FA5}">
                      <a16:colId xmlns:a16="http://schemas.microsoft.com/office/drawing/2014/main" val="2039287841"/>
                    </a:ext>
                  </a:extLst>
                </a:gridCol>
                <a:gridCol w="1165389">
                  <a:extLst>
                    <a:ext uri="{9D8B030D-6E8A-4147-A177-3AD203B41FA5}">
                      <a16:colId xmlns:a16="http://schemas.microsoft.com/office/drawing/2014/main" val="2279023367"/>
                    </a:ext>
                  </a:extLst>
                </a:gridCol>
                <a:gridCol w="1165389">
                  <a:extLst>
                    <a:ext uri="{9D8B030D-6E8A-4147-A177-3AD203B41FA5}">
                      <a16:colId xmlns:a16="http://schemas.microsoft.com/office/drawing/2014/main" val="608643016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30027"/>
                  </a:ext>
                </a:extLst>
              </a:tr>
              <a:tr h="515807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124.46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39456"/>
                  </a:ext>
                </a:extLst>
              </a:tr>
              <a:tr h="515807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MAPE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0861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8AA061B-5A98-EAFA-F368-7797A435306D}"/>
              </a:ext>
            </a:extLst>
          </p:cNvPr>
          <p:cNvSpPr txBox="1"/>
          <p:nvPr/>
        </p:nvSpPr>
        <p:spPr>
          <a:xfrm>
            <a:off x="7022040" y="4791603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Métricas testeo K-</a:t>
            </a:r>
            <a:r>
              <a:rPr lang="es-ES" err="1"/>
              <a:t>means</a:t>
            </a:r>
          </a:p>
        </p:txBody>
      </p:sp>
    </p:spTree>
    <p:extLst>
      <p:ext uri="{BB962C8B-B14F-4D97-AF65-F5344CB8AC3E}">
        <p14:creationId xmlns:p14="http://schemas.microsoft.com/office/powerpoint/2010/main" val="128282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248" y="5879991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419"/>
              <a:t>Variación</a:t>
            </a:r>
            <a:r>
              <a:rPr lang="en-US"/>
              <a:t> de </a:t>
            </a:r>
            <a:r>
              <a:rPr lang="es-ES"/>
              <a:t>los</a:t>
            </a:r>
            <a:r>
              <a:rPr lang="en-US"/>
              <a:t> Betas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5B97CFB5-F003-6324-AC70-D049445A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2" y="1382982"/>
            <a:ext cx="10139052" cy="49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6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B1E142B3-5BCE-71DD-6277-ADF618100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BA7EC-57F1-3AB0-3D32-0DADE95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54" y="2999465"/>
            <a:ext cx="5757182" cy="221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err="1"/>
              <a:t>Conclusiones</a:t>
            </a:r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421256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200F7A-5157-7691-D0BB-D96158021859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>
                <a:ea typeface="+mj-lt"/>
                <a:cs typeface="+mj-lt"/>
              </a:rPr>
              <a:t>Conclusiones</a:t>
            </a:r>
            <a:endParaRPr lang="es-ES" err="1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23DB37-735C-F41E-4595-3393B111979C}"/>
              </a:ext>
            </a:extLst>
          </p:cNvPr>
          <p:cNvSpPr txBox="1"/>
          <p:nvPr/>
        </p:nvSpPr>
        <p:spPr>
          <a:xfrm>
            <a:off x="752592" y="1665111"/>
            <a:ext cx="10357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Se recomienda esperar a tener más información para que el modelo sea más preciso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9890DC5-8C98-F592-C244-2D96D5BE0756}"/>
              </a:ext>
            </a:extLst>
          </p:cNvPr>
          <p:cNvSpPr txBox="1"/>
          <p:nvPr/>
        </p:nvSpPr>
        <p:spPr>
          <a:xfrm>
            <a:off x="780814" y="3791185"/>
            <a:ext cx="91063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Pasos a seguir:</a:t>
            </a:r>
          </a:p>
          <a:p>
            <a:pPr marL="342900" indent="-342900">
              <a:buAutoNum type="arabicPeriod"/>
            </a:pPr>
            <a:endParaRPr lang="es-ES"/>
          </a:p>
          <a:p>
            <a:pPr marL="342900" indent="-342900">
              <a:buAutoNum type="arabicPeriod"/>
            </a:pPr>
            <a:r>
              <a:rPr lang="es-ES"/>
              <a:t>Presentar la solución al gerente comercial de la compañía</a:t>
            </a:r>
          </a:p>
          <a:p>
            <a:pPr marL="342900" indent="-342900">
              <a:buAutoNum type="arabicPeriod"/>
            </a:pPr>
            <a:r>
              <a:rPr lang="es-ES"/>
              <a:t>Desplegar el modelo en producción</a:t>
            </a:r>
          </a:p>
          <a:p>
            <a:pPr marL="342900" indent="-342900">
              <a:buAutoNum type="arabicPeriod"/>
            </a:pPr>
            <a:r>
              <a:rPr lang="es-ES"/>
              <a:t>Publicar el </a:t>
            </a:r>
            <a:r>
              <a:rPr lang="en-US"/>
              <a:t>dashboard</a:t>
            </a:r>
            <a:r>
              <a:rPr lang="es-ES"/>
              <a:t> con los históricos y las predicciones</a:t>
            </a:r>
          </a:p>
        </p:txBody>
      </p:sp>
    </p:spTree>
    <p:extLst>
      <p:ext uri="{BB962C8B-B14F-4D97-AF65-F5344CB8AC3E}">
        <p14:creationId xmlns:p14="http://schemas.microsoft.com/office/powerpoint/2010/main" val="3748891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C6ADC0-1E80-E767-456F-00C77880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CDA2C5-1323-7206-D8A4-C1E325BE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782" y="-71844"/>
            <a:ext cx="8344574" cy="4692581"/>
          </a:xfrm>
          <a:custGeom>
            <a:avLst/>
            <a:gdLst>
              <a:gd name="connsiteX0" fmla="*/ 76107 w 8344574"/>
              <a:gd name="connsiteY0" fmla="*/ 4692581 h 4692581"/>
              <a:gd name="connsiteX1" fmla="*/ 8344574 w 8344574"/>
              <a:gd name="connsiteY1" fmla="*/ 4548255 h 4692581"/>
              <a:gd name="connsiteX2" fmla="*/ 3062204 w 8344574"/>
              <a:gd name="connsiteY2" fmla="*/ 550287 h 4692581"/>
              <a:gd name="connsiteX3" fmla="*/ 3000617 w 8344574"/>
              <a:gd name="connsiteY3" fmla="*/ 506058 h 4692581"/>
              <a:gd name="connsiteX4" fmla="*/ 1427470 w 8344574"/>
              <a:gd name="connsiteY4" fmla="*/ 840 h 4692581"/>
              <a:gd name="connsiteX5" fmla="*/ 1257014 w 8344574"/>
              <a:gd name="connsiteY5" fmla="*/ 1707 h 4692581"/>
              <a:gd name="connsiteX6" fmla="*/ 27020 w 8344574"/>
              <a:gd name="connsiteY6" fmla="*/ 317762 h 4692581"/>
              <a:gd name="connsiteX7" fmla="*/ 0 w 8344574"/>
              <a:gd name="connsiteY7" fmla="*/ 332434 h 469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574" h="4692581">
                <a:moveTo>
                  <a:pt x="76107" y="4692581"/>
                </a:moveTo>
                <a:lnTo>
                  <a:pt x="8344574" y="4548255"/>
                </a:lnTo>
                <a:lnTo>
                  <a:pt x="3062204" y="550287"/>
                </a:lnTo>
                <a:lnTo>
                  <a:pt x="3000617" y="506058"/>
                </a:lnTo>
                <a:cubicBezTo>
                  <a:pt x="2520169" y="179187"/>
                  <a:pt x="1973285" y="13891"/>
                  <a:pt x="1427470" y="840"/>
                </a:cubicBezTo>
                <a:cubicBezTo>
                  <a:pt x="1370615" y="-519"/>
                  <a:pt x="1313770" y="-227"/>
                  <a:pt x="1257014" y="1707"/>
                </a:cubicBezTo>
                <a:cubicBezTo>
                  <a:pt x="831342" y="16212"/>
                  <a:pt x="410614" y="123046"/>
                  <a:pt x="27020" y="317762"/>
                </a:cubicBezTo>
                <a:lnTo>
                  <a:pt x="0" y="332434"/>
                </a:ln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669C8A-C177-1F14-EE79-E958F38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9" y="1676698"/>
            <a:ext cx="5002403" cy="2554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GRACIAS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F57A1-3DD8-C1AD-BF62-241C569D3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3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18D2A8-40DC-D1C3-6B51-C570A11F1F90}"/>
              </a:ext>
            </a:extLst>
          </p:cNvPr>
          <p:cNvSpPr txBox="1">
            <a:spLocks/>
          </p:cNvSpPr>
          <p:nvPr/>
        </p:nvSpPr>
        <p:spPr>
          <a:xfrm>
            <a:off x="288979" y="44513"/>
            <a:ext cx="7584735" cy="983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Contexto del problema</a:t>
            </a:r>
            <a:endParaRPr lang="es-ES"/>
          </a:p>
        </p:txBody>
      </p:sp>
      <p:pic>
        <p:nvPicPr>
          <p:cNvPr id="14" name="Imagen 1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22194B8-80DC-F53D-3962-2E6895F2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03" y="1162075"/>
            <a:ext cx="4314237" cy="4787850"/>
          </a:xfrm>
          <a:prstGeom prst="rect">
            <a:avLst/>
          </a:prstGeom>
        </p:spPr>
      </p:pic>
      <p:pic>
        <p:nvPicPr>
          <p:cNvPr id="17" name="Imagen 17" descr="Motocicleta estacionada a un costado&#10;&#10;Descripción generada automáticamente">
            <a:extLst>
              <a:ext uri="{FF2B5EF4-FFF2-40B4-BE49-F238E27FC236}">
                <a16:creationId xmlns:a16="http://schemas.microsoft.com/office/drawing/2014/main" id="{5F86C05A-9742-6C39-CF59-961025EAB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437" y="1201052"/>
            <a:ext cx="3458162" cy="4785156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7900EA9-5115-42B7-3AEE-B50C3157D473}"/>
              </a:ext>
            </a:extLst>
          </p:cNvPr>
          <p:cNvSpPr/>
          <p:nvPr/>
        </p:nvSpPr>
        <p:spPr>
          <a:xfrm>
            <a:off x="6077184" y="3245555"/>
            <a:ext cx="696148" cy="790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83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" y="91550"/>
            <a:ext cx="7650587" cy="1284106"/>
          </a:xfrm>
        </p:spPr>
        <p:txBody>
          <a:bodyPr anchor="ctr">
            <a:normAutofit/>
          </a:bodyPr>
          <a:lstStyle/>
          <a:p>
            <a:pPr algn="r"/>
            <a:r>
              <a:rPr lang="es-419">
                <a:ea typeface="+mj-lt"/>
                <a:cs typeface="+mj-lt"/>
              </a:rPr>
              <a:t>Entendimiento del problema</a:t>
            </a:r>
            <a:endParaRPr lang="es-419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6029143-B6D8-71F1-4039-88EA4F457958}"/>
              </a:ext>
            </a:extLst>
          </p:cNvPr>
          <p:cNvSpPr txBox="1"/>
          <p:nvPr/>
        </p:nvSpPr>
        <p:spPr>
          <a:xfrm>
            <a:off x="3718218" y="1910392"/>
            <a:ext cx="52515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/>
              <a:t>Predecir las unidades vendidas de las referencias de moto marca </a:t>
            </a:r>
            <a:r>
              <a:rPr lang="es-ES" b="1"/>
              <a:t>AUTECO</a:t>
            </a:r>
            <a:r>
              <a:rPr lang="es-ES"/>
              <a:t> como resultado del comportamiento de sus competidores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6F0CB1-6203-C390-182D-0534E5DF6AF2}"/>
              </a:ext>
            </a:extLst>
          </p:cNvPr>
          <p:cNvSpPr/>
          <p:nvPr/>
        </p:nvSpPr>
        <p:spPr>
          <a:xfrm>
            <a:off x="952441" y="2079037"/>
            <a:ext cx="2032000" cy="86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PROBLEMA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8B7398-390A-6E4A-A219-29A4C288E5B7}"/>
              </a:ext>
            </a:extLst>
          </p:cNvPr>
          <p:cNvSpPr/>
          <p:nvPr/>
        </p:nvSpPr>
        <p:spPr>
          <a:xfrm>
            <a:off x="952441" y="4471730"/>
            <a:ext cx="2032000" cy="86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IMPACTO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028F0B-7532-AEF7-DABE-82EA6278F683}"/>
              </a:ext>
            </a:extLst>
          </p:cNvPr>
          <p:cNvSpPr txBox="1"/>
          <p:nvPr/>
        </p:nvSpPr>
        <p:spPr>
          <a:xfrm>
            <a:off x="3689996" y="3847629"/>
            <a:ext cx="52515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/>
              <a:t>Al tener una predicción de las ventas de las motos, los jefes comerciales podrán:</a:t>
            </a:r>
          </a:p>
          <a:p>
            <a:pPr algn="just"/>
            <a:endParaRPr lang="es-ES"/>
          </a:p>
          <a:p>
            <a:pPr marL="285750" indent="-285750" algn="just">
              <a:buFont typeface="Arial"/>
              <a:buChar char="•"/>
            </a:pPr>
            <a:r>
              <a:rPr lang="es-ES"/>
              <a:t>Identificar sus principales competidores por segmento</a:t>
            </a:r>
          </a:p>
          <a:p>
            <a:pPr marL="285750" indent="-285750" algn="just">
              <a:buFont typeface="Arial"/>
              <a:buChar char="•"/>
            </a:pPr>
            <a:r>
              <a:rPr lang="es-ES"/>
              <a:t>Lanzar campañas de promociones cuando sea más conveniente</a:t>
            </a:r>
          </a:p>
          <a:p>
            <a:pPr marL="285750" indent="-285750" algn="just">
              <a:buFont typeface="Arial"/>
              <a:buChar char="•"/>
            </a:pPr>
            <a:r>
              <a:rPr lang="es-ES"/>
              <a:t>Prepara sus inventarios (pedidos de motos)</a:t>
            </a:r>
          </a:p>
        </p:txBody>
      </p:sp>
    </p:spTree>
    <p:extLst>
      <p:ext uri="{BB962C8B-B14F-4D97-AF65-F5344CB8AC3E}">
        <p14:creationId xmlns:p14="http://schemas.microsoft.com/office/powerpoint/2010/main" val="35758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B1E142B3-5BCE-71DD-6277-ADF618100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BA7EC-57F1-3AB0-3D32-0DADE95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54" y="2999465"/>
            <a:ext cx="5757182" cy="221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Ingeniería de </a:t>
            </a:r>
            <a:r>
              <a:rPr lang="es-419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1069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82" y="576459"/>
            <a:ext cx="5819808" cy="630965"/>
          </a:xfrm>
        </p:spPr>
        <p:txBody>
          <a:bodyPr anchor="ctr">
            <a:normAutofit fontScale="90000"/>
          </a:bodyPr>
          <a:lstStyle/>
          <a:p>
            <a:r>
              <a:rPr lang="es-CO" b="0">
                <a:ea typeface="+mj-lt"/>
                <a:cs typeface="+mj-lt"/>
              </a:rPr>
              <a:t>Definición</a:t>
            </a:r>
            <a:r>
              <a:rPr lang="en-US" b="0">
                <a:ea typeface="+mj-lt"/>
                <a:cs typeface="+mj-lt"/>
              </a:rPr>
              <a:t> de las Zonas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3" name="Imagen 8">
            <a:extLst>
              <a:ext uri="{FF2B5EF4-FFF2-40B4-BE49-F238E27FC236}">
                <a16:creationId xmlns:a16="http://schemas.microsoft.com/office/drawing/2014/main" id="{2F8019D9-FA46-D85F-1348-4A58A9B8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5" y="1408424"/>
            <a:ext cx="11303939" cy="43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9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13" y="170719"/>
            <a:ext cx="11203288" cy="630965"/>
          </a:xfrm>
        </p:spPr>
        <p:txBody>
          <a:bodyPr anchor="ctr">
            <a:normAutofit fontScale="90000"/>
          </a:bodyPr>
          <a:lstStyle/>
          <a:p>
            <a:r>
              <a:rPr lang="es-CO" b="0">
                <a:ea typeface="+mj-lt"/>
                <a:cs typeface="+mj-lt"/>
              </a:rPr>
              <a:t>Ciclo de vida de los datos/ Arquitectura </a:t>
            </a:r>
            <a:r>
              <a:rPr lang="en-US" b="0">
                <a:ea typeface="+mj-lt"/>
                <a:cs typeface="+mj-lt"/>
              </a:rPr>
              <a:t>Batch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2F07CB9F-63B9-B6E6-34E2-304DFCA9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6" y="970071"/>
            <a:ext cx="10212681" cy="50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B1E142B3-5BCE-71DD-6277-ADF618100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BA7EC-57F1-3AB0-3D32-0DADE95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54" y="2999465"/>
            <a:ext cx="5757182" cy="221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s-419"/>
              <a:t>Análisis exploratorio</a:t>
            </a:r>
          </a:p>
        </p:txBody>
      </p:sp>
    </p:spTree>
    <p:extLst>
      <p:ext uri="{BB962C8B-B14F-4D97-AF65-F5344CB8AC3E}">
        <p14:creationId xmlns:p14="http://schemas.microsoft.com/office/powerpoint/2010/main" val="397886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" y="91550"/>
            <a:ext cx="5214069" cy="1284106"/>
          </a:xfrm>
        </p:spPr>
        <p:txBody>
          <a:bodyPr anchor="ctr">
            <a:normAutofit/>
          </a:bodyPr>
          <a:lstStyle/>
          <a:p>
            <a:pPr algn="r"/>
            <a:r>
              <a:rPr lang="en-US" err="1">
                <a:ea typeface="+mj-lt"/>
                <a:cs typeface="+mj-lt"/>
              </a:rPr>
              <a:t>Análisis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Exploratorio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endParaRPr lang="es-ES" err="1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2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9F55272-7092-3DFD-5D9F-226EC23B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0" y="4394114"/>
            <a:ext cx="7067320" cy="2165905"/>
          </a:xfrm>
          <a:prstGeom prst="rect">
            <a:avLst/>
          </a:prstGeom>
        </p:spPr>
      </p:pic>
      <p:pic>
        <p:nvPicPr>
          <p:cNvPr id="3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B805931-3434-AA0D-C881-45B00DD2B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00" y="1795452"/>
            <a:ext cx="7481402" cy="21820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F5D0E6-A811-55C3-7D77-650A9C65082F}"/>
              </a:ext>
            </a:extLst>
          </p:cNvPr>
          <p:cNvSpPr txBox="1"/>
          <p:nvPr/>
        </p:nvSpPr>
        <p:spPr>
          <a:xfrm>
            <a:off x="920749" y="2325687"/>
            <a:ext cx="3029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Fig.</a:t>
            </a:r>
            <a:r>
              <a:rPr lang="es-ES"/>
              <a:t> Variación semanal de unidades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C29DD7-7C92-FD57-B81A-EA714CECB24B}"/>
              </a:ext>
            </a:extLst>
          </p:cNvPr>
          <p:cNvSpPr txBox="1"/>
          <p:nvPr/>
        </p:nvSpPr>
        <p:spPr>
          <a:xfrm>
            <a:off x="7418915" y="4950353"/>
            <a:ext cx="3029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Fig.</a:t>
            </a:r>
            <a:r>
              <a:rPr lang="es-ES"/>
              <a:t> Variación semanal de precios</a:t>
            </a:r>
          </a:p>
        </p:txBody>
      </p:sp>
    </p:spTree>
    <p:extLst>
      <p:ext uri="{BB962C8B-B14F-4D97-AF65-F5344CB8AC3E}">
        <p14:creationId xmlns:p14="http://schemas.microsoft.com/office/powerpoint/2010/main" val="320646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" y="91550"/>
            <a:ext cx="5214069" cy="1284106"/>
          </a:xfrm>
        </p:spPr>
        <p:txBody>
          <a:bodyPr anchor="ctr">
            <a:normAutofit/>
          </a:bodyPr>
          <a:lstStyle/>
          <a:p>
            <a:pPr algn="r"/>
            <a:r>
              <a:rPr lang="en-US" err="1">
                <a:ea typeface="+mj-lt"/>
                <a:cs typeface="+mj-lt"/>
              </a:rPr>
              <a:t>Análisis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Exploratorio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endParaRPr lang="es-ES" err="1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7" name="Imagen 8">
            <a:extLst>
              <a:ext uri="{FF2B5EF4-FFF2-40B4-BE49-F238E27FC236}">
                <a16:creationId xmlns:a16="http://schemas.microsoft.com/office/drawing/2014/main" id="{78174B7D-C170-B254-FFAA-776BC7D8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4" y="3150923"/>
            <a:ext cx="4231126" cy="32890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54CD6B5-7E73-939F-92DE-B841690E8EEF}"/>
              </a:ext>
            </a:extLst>
          </p:cNvPr>
          <p:cNvSpPr txBox="1"/>
          <p:nvPr/>
        </p:nvSpPr>
        <p:spPr>
          <a:xfrm>
            <a:off x="1246187" y="2166937"/>
            <a:ext cx="2844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Fig.</a:t>
            </a:r>
            <a:r>
              <a:rPr lang="es-ES"/>
              <a:t> Mapa de calor correlación de variables </a:t>
            </a:r>
          </a:p>
        </p:txBody>
      </p:sp>
      <p:pic>
        <p:nvPicPr>
          <p:cNvPr id="10" name="Imagen 10" descr="Tabla&#10;&#10;Descripción generada automáticamente">
            <a:extLst>
              <a:ext uri="{FF2B5EF4-FFF2-40B4-BE49-F238E27FC236}">
                <a16:creationId xmlns:a16="http://schemas.microsoft.com/office/drawing/2014/main" id="{EBCF8394-0D7C-41D4-F3B8-0B1C5197E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1" y="3332409"/>
            <a:ext cx="5367866" cy="171718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36B0E48-65E8-67AD-12F7-3F8FD21DCB83}"/>
              </a:ext>
            </a:extLst>
          </p:cNvPr>
          <p:cNvSpPr txBox="1"/>
          <p:nvPr/>
        </p:nvSpPr>
        <p:spPr>
          <a:xfrm>
            <a:off x="6887103" y="2029353"/>
            <a:ext cx="2844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Variables con mayor correlación con la variable objetivo</a:t>
            </a:r>
          </a:p>
        </p:txBody>
      </p:sp>
    </p:spTree>
    <p:extLst>
      <p:ext uri="{BB962C8B-B14F-4D97-AF65-F5344CB8AC3E}">
        <p14:creationId xmlns:p14="http://schemas.microsoft.com/office/powerpoint/2010/main" val="246620210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SwellVTI</vt:lpstr>
      <vt:lpstr>Predicción de la demanda para el mercado de motos nuevas en Colombia</vt:lpstr>
      <vt:lpstr>Presentación de PowerPoint</vt:lpstr>
      <vt:lpstr>Entendimiento del problema</vt:lpstr>
      <vt:lpstr>Ingeniería de datos</vt:lpstr>
      <vt:lpstr>Definición de las Zonas</vt:lpstr>
      <vt:lpstr>Ciclo de vida de los datos/ Arquitectura Batch</vt:lpstr>
      <vt:lpstr>Análisis exploratorio</vt:lpstr>
      <vt:lpstr>Análisis Exploratorio de Datos</vt:lpstr>
      <vt:lpstr>Análisis Exploratorio de Datos</vt:lpstr>
      <vt:lpstr>Análisis Exploratorio de Datos</vt:lpstr>
      <vt:lpstr>Desarrollo y evaluación de modelos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7</cp:revision>
  <dcterms:created xsi:type="dcterms:W3CDTF">2022-12-06T20:29:40Z</dcterms:created>
  <dcterms:modified xsi:type="dcterms:W3CDTF">2022-12-09T20:05:10Z</dcterms:modified>
</cp:coreProperties>
</file>