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0" r:id="rId4"/>
    <p:sldId id="258" r:id="rId5"/>
    <p:sldId id="262" r:id="rId6"/>
    <p:sldId id="264" r:id="rId7"/>
    <p:sldId id="266" r:id="rId8"/>
    <p:sldId id="257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2D770-F251-46A1-BA69-CF3282D666C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6126C1-F5C3-48FE-AB39-38FDC64884E1}">
      <dgm:prSet/>
      <dgm:spPr/>
      <dgm:t>
        <a:bodyPr/>
        <a:lstStyle/>
        <a:p>
          <a:r>
            <a:rPr lang="en-US" dirty="0"/>
            <a:t>Dinosaurs lived on all continents</a:t>
          </a:r>
        </a:p>
      </dgm:t>
    </dgm:pt>
    <dgm:pt modelId="{FD770F94-F1F2-4158-B3FB-2B4C03321412}" type="parTrans" cxnId="{27887BDC-8343-41A4-AF99-6A287E277174}">
      <dgm:prSet/>
      <dgm:spPr/>
      <dgm:t>
        <a:bodyPr/>
        <a:lstStyle/>
        <a:p>
          <a:endParaRPr lang="en-US"/>
        </a:p>
      </dgm:t>
    </dgm:pt>
    <dgm:pt modelId="{38489AE5-9520-4C6A-9FC5-AB200F404665}" type="sibTrans" cxnId="{27887BDC-8343-41A4-AF99-6A287E277174}">
      <dgm:prSet/>
      <dgm:spPr/>
      <dgm:t>
        <a:bodyPr/>
        <a:lstStyle/>
        <a:p>
          <a:endParaRPr lang="en-US"/>
        </a:p>
      </dgm:t>
    </dgm:pt>
    <dgm:pt modelId="{A59C1080-8875-46AD-BA2C-64D26DBE5B67}">
      <dgm:prSet/>
      <dgm:spPr/>
      <dgm:t>
        <a:bodyPr/>
        <a:lstStyle/>
        <a:p>
          <a:r>
            <a:rPr lang="en-US" dirty="0"/>
            <a:t>Dinosaurs ruled the Earth for over 160 million years</a:t>
          </a:r>
        </a:p>
      </dgm:t>
    </dgm:pt>
    <dgm:pt modelId="{1BCA9AC5-9E4B-4C28-9C5A-E51857D65358}" type="parTrans" cxnId="{723DC102-B64A-4397-9B73-B1F886733947}">
      <dgm:prSet/>
      <dgm:spPr/>
      <dgm:t>
        <a:bodyPr/>
        <a:lstStyle/>
        <a:p>
          <a:endParaRPr lang="en-US"/>
        </a:p>
      </dgm:t>
    </dgm:pt>
    <dgm:pt modelId="{3565689E-33FA-41F5-89F0-9019BD63775A}" type="sibTrans" cxnId="{723DC102-B64A-4397-9B73-B1F886733947}">
      <dgm:prSet/>
      <dgm:spPr/>
      <dgm:t>
        <a:bodyPr/>
        <a:lstStyle/>
        <a:p>
          <a:endParaRPr lang="en-US"/>
        </a:p>
      </dgm:t>
    </dgm:pt>
    <dgm:pt modelId="{3BFCB020-4DDC-4685-BD10-D2C7C1EAF3CB}">
      <dgm:prSet/>
      <dgm:spPr/>
      <dgm:t>
        <a:bodyPr/>
        <a:lstStyle/>
        <a:p>
          <a:r>
            <a:rPr lang="en-US" dirty="0"/>
            <a:t>Scientists believe that the event leading to the extinction may have been a massive asteroid impact or huge volcanic activity</a:t>
          </a:r>
        </a:p>
      </dgm:t>
    </dgm:pt>
    <dgm:pt modelId="{F6605806-D845-491A-9103-65F85FDA4257}" type="parTrans" cxnId="{2DACC359-80F4-45B6-8141-89D46C5D7409}">
      <dgm:prSet/>
      <dgm:spPr/>
      <dgm:t>
        <a:bodyPr/>
        <a:lstStyle/>
        <a:p>
          <a:endParaRPr lang="en-US"/>
        </a:p>
      </dgm:t>
    </dgm:pt>
    <dgm:pt modelId="{664E2B74-AFB5-4F3A-8102-A5F39D66736B}" type="sibTrans" cxnId="{2DACC359-80F4-45B6-8141-89D46C5D7409}">
      <dgm:prSet/>
      <dgm:spPr/>
      <dgm:t>
        <a:bodyPr/>
        <a:lstStyle/>
        <a:p>
          <a:endParaRPr lang="en-US"/>
        </a:p>
      </dgm:t>
    </dgm:pt>
    <dgm:pt modelId="{5AAADE98-4A1A-41D1-B297-119759306C8F}">
      <dgm:prSet/>
      <dgm:spPr/>
      <dgm:t>
        <a:bodyPr/>
        <a:lstStyle/>
        <a:p>
          <a:r>
            <a:rPr lang="en-US" dirty="0"/>
            <a:t>A person who studies dinosaurs is known as a paleontologist</a:t>
          </a:r>
        </a:p>
      </dgm:t>
    </dgm:pt>
    <dgm:pt modelId="{C1D4AC74-95CE-40E1-BFCE-47FF953584D9}" type="parTrans" cxnId="{A3AE17B0-C59A-47B1-AFCE-D7F4AB3B550E}">
      <dgm:prSet/>
      <dgm:spPr/>
      <dgm:t>
        <a:bodyPr/>
        <a:lstStyle/>
        <a:p>
          <a:endParaRPr lang="en-US"/>
        </a:p>
      </dgm:t>
    </dgm:pt>
    <dgm:pt modelId="{BF501EB0-18FC-4707-83D0-FF59C423D626}" type="sibTrans" cxnId="{A3AE17B0-C59A-47B1-AFCE-D7F4AB3B550E}">
      <dgm:prSet/>
      <dgm:spPr/>
      <dgm:t>
        <a:bodyPr/>
        <a:lstStyle/>
        <a:p>
          <a:endParaRPr lang="en-US"/>
        </a:p>
      </dgm:t>
    </dgm:pt>
    <dgm:pt modelId="{D63BC5D7-32A9-4771-9DCD-8E7E26473851}">
      <dgm:prSet/>
      <dgm:spPr/>
      <dgm:t>
        <a:bodyPr/>
        <a:lstStyle/>
        <a:p>
          <a:r>
            <a:rPr lang="en-US" dirty="0"/>
            <a:t>Dinosaur means “Terrible Lizard”</a:t>
          </a:r>
        </a:p>
      </dgm:t>
    </dgm:pt>
    <dgm:pt modelId="{4317D2AD-9127-4C35-AF19-6B7B1946F9F2}" type="parTrans" cxnId="{DC412B49-D3D5-4E27-B796-CA603E5AC62F}">
      <dgm:prSet/>
      <dgm:spPr/>
      <dgm:t>
        <a:bodyPr/>
        <a:lstStyle/>
        <a:p>
          <a:endParaRPr lang="en-US"/>
        </a:p>
      </dgm:t>
    </dgm:pt>
    <dgm:pt modelId="{BC3C72B1-E43F-4089-BFD0-1D5B51FC3D95}" type="sibTrans" cxnId="{DC412B49-D3D5-4E27-B796-CA603E5AC62F}">
      <dgm:prSet/>
      <dgm:spPr/>
      <dgm:t>
        <a:bodyPr/>
        <a:lstStyle/>
        <a:p>
          <a:endParaRPr lang="en-US"/>
        </a:p>
      </dgm:t>
    </dgm:pt>
    <dgm:pt modelId="{C04AFC35-0A1D-493A-AF34-E2C6A0BBA835}" type="pres">
      <dgm:prSet presAssocID="{08A2D770-F251-46A1-BA69-CF3282D666CB}" presName="Name0" presStyleCnt="0">
        <dgm:presLayoutVars>
          <dgm:chMax val="7"/>
          <dgm:chPref val="7"/>
          <dgm:dir/>
        </dgm:presLayoutVars>
      </dgm:prSet>
      <dgm:spPr/>
    </dgm:pt>
    <dgm:pt modelId="{F00006A5-0F3F-4C92-9D9E-E2967C81448C}" type="pres">
      <dgm:prSet presAssocID="{08A2D770-F251-46A1-BA69-CF3282D666CB}" presName="Name1" presStyleCnt="0"/>
      <dgm:spPr/>
    </dgm:pt>
    <dgm:pt modelId="{075D4DA7-8EBF-4C50-8D17-FC3E5AA0EFE3}" type="pres">
      <dgm:prSet presAssocID="{08A2D770-F251-46A1-BA69-CF3282D666CB}" presName="cycle" presStyleCnt="0"/>
      <dgm:spPr/>
    </dgm:pt>
    <dgm:pt modelId="{81C1C681-D5E4-4F00-85F3-C02C9B068FB3}" type="pres">
      <dgm:prSet presAssocID="{08A2D770-F251-46A1-BA69-CF3282D666CB}" presName="srcNode" presStyleLbl="node1" presStyleIdx="0" presStyleCnt="5"/>
      <dgm:spPr/>
    </dgm:pt>
    <dgm:pt modelId="{E40120A7-53EB-4D6E-A3BA-0D47D5793C39}" type="pres">
      <dgm:prSet presAssocID="{08A2D770-F251-46A1-BA69-CF3282D666CB}" presName="conn" presStyleLbl="parChTrans1D2" presStyleIdx="0" presStyleCnt="1"/>
      <dgm:spPr/>
    </dgm:pt>
    <dgm:pt modelId="{07D626BF-D387-4541-A187-FDEBD8E86CEE}" type="pres">
      <dgm:prSet presAssocID="{08A2D770-F251-46A1-BA69-CF3282D666CB}" presName="extraNode" presStyleLbl="node1" presStyleIdx="0" presStyleCnt="5"/>
      <dgm:spPr/>
    </dgm:pt>
    <dgm:pt modelId="{E627B447-19ED-44CA-BA87-FD5896351A88}" type="pres">
      <dgm:prSet presAssocID="{08A2D770-F251-46A1-BA69-CF3282D666CB}" presName="dstNode" presStyleLbl="node1" presStyleIdx="0" presStyleCnt="5"/>
      <dgm:spPr/>
    </dgm:pt>
    <dgm:pt modelId="{3B8F64CB-8941-4624-9948-D9B8C011BF5E}" type="pres">
      <dgm:prSet presAssocID="{886126C1-F5C3-48FE-AB39-38FDC64884E1}" presName="text_1" presStyleLbl="node1" presStyleIdx="0" presStyleCnt="5">
        <dgm:presLayoutVars>
          <dgm:bulletEnabled val="1"/>
        </dgm:presLayoutVars>
      </dgm:prSet>
      <dgm:spPr/>
    </dgm:pt>
    <dgm:pt modelId="{F54AEED8-92A4-42F2-816C-351C39DC1C03}" type="pres">
      <dgm:prSet presAssocID="{886126C1-F5C3-48FE-AB39-38FDC64884E1}" presName="accent_1" presStyleCnt="0"/>
      <dgm:spPr/>
    </dgm:pt>
    <dgm:pt modelId="{8DB57837-677A-41E4-B1E1-7AA0F01DFD79}" type="pres">
      <dgm:prSet presAssocID="{886126C1-F5C3-48FE-AB39-38FDC64884E1}" presName="accentRepeatNode" presStyleLbl="solidFgAcc1" presStyleIdx="0" presStyleCnt="5"/>
      <dgm:spPr/>
    </dgm:pt>
    <dgm:pt modelId="{60DF5B67-21C1-4AC2-86FC-561FBE0FEF6B}" type="pres">
      <dgm:prSet presAssocID="{A59C1080-8875-46AD-BA2C-64D26DBE5B67}" presName="text_2" presStyleLbl="node1" presStyleIdx="1" presStyleCnt="5">
        <dgm:presLayoutVars>
          <dgm:bulletEnabled val="1"/>
        </dgm:presLayoutVars>
      </dgm:prSet>
      <dgm:spPr/>
    </dgm:pt>
    <dgm:pt modelId="{9EE7670F-72FB-4EE4-BD50-99968B35349A}" type="pres">
      <dgm:prSet presAssocID="{A59C1080-8875-46AD-BA2C-64D26DBE5B67}" presName="accent_2" presStyleCnt="0"/>
      <dgm:spPr/>
    </dgm:pt>
    <dgm:pt modelId="{651FBC0C-A31B-412F-9F19-4E335AE48AA0}" type="pres">
      <dgm:prSet presAssocID="{A59C1080-8875-46AD-BA2C-64D26DBE5B67}" presName="accentRepeatNode" presStyleLbl="solidFgAcc1" presStyleIdx="1" presStyleCnt="5"/>
      <dgm:spPr/>
    </dgm:pt>
    <dgm:pt modelId="{9A3EBD5B-C2DC-44BF-8BC5-295F33DF9077}" type="pres">
      <dgm:prSet presAssocID="{3BFCB020-4DDC-4685-BD10-D2C7C1EAF3CB}" presName="text_3" presStyleLbl="node1" presStyleIdx="2" presStyleCnt="5">
        <dgm:presLayoutVars>
          <dgm:bulletEnabled val="1"/>
        </dgm:presLayoutVars>
      </dgm:prSet>
      <dgm:spPr/>
    </dgm:pt>
    <dgm:pt modelId="{20B4AA68-0914-4292-BBA4-ADC045604BF3}" type="pres">
      <dgm:prSet presAssocID="{3BFCB020-4DDC-4685-BD10-D2C7C1EAF3CB}" presName="accent_3" presStyleCnt="0"/>
      <dgm:spPr/>
    </dgm:pt>
    <dgm:pt modelId="{C27A7D3E-3C09-49D6-B4FA-07FAF6D19C05}" type="pres">
      <dgm:prSet presAssocID="{3BFCB020-4DDC-4685-BD10-D2C7C1EAF3CB}" presName="accentRepeatNode" presStyleLbl="solidFgAcc1" presStyleIdx="2" presStyleCnt="5"/>
      <dgm:spPr/>
    </dgm:pt>
    <dgm:pt modelId="{B8B8EF20-2DDC-4ED2-8114-94CF7E3D9B44}" type="pres">
      <dgm:prSet presAssocID="{5AAADE98-4A1A-41D1-B297-119759306C8F}" presName="text_4" presStyleLbl="node1" presStyleIdx="3" presStyleCnt="5">
        <dgm:presLayoutVars>
          <dgm:bulletEnabled val="1"/>
        </dgm:presLayoutVars>
      </dgm:prSet>
      <dgm:spPr/>
    </dgm:pt>
    <dgm:pt modelId="{805B15F2-5D10-496E-9BAF-661386C96638}" type="pres">
      <dgm:prSet presAssocID="{5AAADE98-4A1A-41D1-B297-119759306C8F}" presName="accent_4" presStyleCnt="0"/>
      <dgm:spPr/>
    </dgm:pt>
    <dgm:pt modelId="{2063B723-019D-449F-8112-F3609349C13B}" type="pres">
      <dgm:prSet presAssocID="{5AAADE98-4A1A-41D1-B297-119759306C8F}" presName="accentRepeatNode" presStyleLbl="solidFgAcc1" presStyleIdx="3" presStyleCnt="5"/>
      <dgm:spPr/>
    </dgm:pt>
    <dgm:pt modelId="{3BCA2CF3-3EEE-4789-8795-3DA979BF2C44}" type="pres">
      <dgm:prSet presAssocID="{D63BC5D7-32A9-4771-9DCD-8E7E26473851}" presName="text_5" presStyleLbl="node1" presStyleIdx="4" presStyleCnt="5">
        <dgm:presLayoutVars>
          <dgm:bulletEnabled val="1"/>
        </dgm:presLayoutVars>
      </dgm:prSet>
      <dgm:spPr/>
    </dgm:pt>
    <dgm:pt modelId="{A94636FC-4D90-431B-9880-7CDC946DADD4}" type="pres">
      <dgm:prSet presAssocID="{D63BC5D7-32A9-4771-9DCD-8E7E26473851}" presName="accent_5" presStyleCnt="0"/>
      <dgm:spPr/>
    </dgm:pt>
    <dgm:pt modelId="{FA3C2AD8-6B7C-4042-9AA1-108B3ECEAB75}" type="pres">
      <dgm:prSet presAssocID="{D63BC5D7-32A9-4771-9DCD-8E7E26473851}" presName="accentRepeatNode" presStyleLbl="solidFgAcc1" presStyleIdx="4" presStyleCnt="5"/>
      <dgm:spPr/>
    </dgm:pt>
  </dgm:ptLst>
  <dgm:cxnLst>
    <dgm:cxn modelId="{AF2C4502-FB41-4055-9684-9B19882E5A7A}" type="presOf" srcId="{D63BC5D7-32A9-4771-9DCD-8E7E26473851}" destId="{3BCA2CF3-3EEE-4789-8795-3DA979BF2C44}" srcOrd="0" destOrd="0" presId="urn:microsoft.com/office/officeart/2008/layout/VerticalCurvedList"/>
    <dgm:cxn modelId="{723DC102-B64A-4397-9B73-B1F886733947}" srcId="{08A2D770-F251-46A1-BA69-CF3282D666CB}" destId="{A59C1080-8875-46AD-BA2C-64D26DBE5B67}" srcOrd="1" destOrd="0" parTransId="{1BCA9AC5-9E4B-4C28-9C5A-E51857D65358}" sibTransId="{3565689E-33FA-41F5-89F0-9019BD63775A}"/>
    <dgm:cxn modelId="{717E8B0A-6601-4F1A-9F00-A46B5435FB2A}" type="presOf" srcId="{886126C1-F5C3-48FE-AB39-38FDC64884E1}" destId="{3B8F64CB-8941-4624-9948-D9B8C011BF5E}" srcOrd="0" destOrd="0" presId="urn:microsoft.com/office/officeart/2008/layout/VerticalCurvedList"/>
    <dgm:cxn modelId="{CDAFDA22-2822-4FAA-A412-39B0C55AE79E}" type="presOf" srcId="{A59C1080-8875-46AD-BA2C-64D26DBE5B67}" destId="{60DF5B67-21C1-4AC2-86FC-561FBE0FEF6B}" srcOrd="0" destOrd="0" presId="urn:microsoft.com/office/officeart/2008/layout/VerticalCurvedList"/>
    <dgm:cxn modelId="{22F41831-EAD7-4191-ABB0-ECA4B2097F2D}" type="presOf" srcId="{08A2D770-F251-46A1-BA69-CF3282D666CB}" destId="{C04AFC35-0A1D-493A-AF34-E2C6A0BBA835}" srcOrd="0" destOrd="0" presId="urn:microsoft.com/office/officeart/2008/layout/VerticalCurvedList"/>
    <dgm:cxn modelId="{EFE61836-F404-44D5-9B64-21FD8741E665}" type="presOf" srcId="{5AAADE98-4A1A-41D1-B297-119759306C8F}" destId="{B8B8EF20-2DDC-4ED2-8114-94CF7E3D9B44}" srcOrd="0" destOrd="0" presId="urn:microsoft.com/office/officeart/2008/layout/VerticalCurvedList"/>
    <dgm:cxn modelId="{DC412B49-D3D5-4E27-B796-CA603E5AC62F}" srcId="{08A2D770-F251-46A1-BA69-CF3282D666CB}" destId="{D63BC5D7-32A9-4771-9DCD-8E7E26473851}" srcOrd="4" destOrd="0" parTransId="{4317D2AD-9127-4C35-AF19-6B7B1946F9F2}" sibTransId="{BC3C72B1-E43F-4089-BFD0-1D5B51FC3D95}"/>
    <dgm:cxn modelId="{2DACC359-80F4-45B6-8141-89D46C5D7409}" srcId="{08A2D770-F251-46A1-BA69-CF3282D666CB}" destId="{3BFCB020-4DDC-4685-BD10-D2C7C1EAF3CB}" srcOrd="2" destOrd="0" parTransId="{F6605806-D845-491A-9103-65F85FDA4257}" sibTransId="{664E2B74-AFB5-4F3A-8102-A5F39D66736B}"/>
    <dgm:cxn modelId="{5111BFA3-C31A-490B-AEA3-F612352AEA53}" type="presOf" srcId="{38489AE5-9520-4C6A-9FC5-AB200F404665}" destId="{E40120A7-53EB-4D6E-A3BA-0D47D5793C39}" srcOrd="0" destOrd="0" presId="urn:microsoft.com/office/officeart/2008/layout/VerticalCurvedList"/>
    <dgm:cxn modelId="{A3AE17B0-C59A-47B1-AFCE-D7F4AB3B550E}" srcId="{08A2D770-F251-46A1-BA69-CF3282D666CB}" destId="{5AAADE98-4A1A-41D1-B297-119759306C8F}" srcOrd="3" destOrd="0" parTransId="{C1D4AC74-95CE-40E1-BFCE-47FF953584D9}" sibTransId="{BF501EB0-18FC-4707-83D0-FF59C423D626}"/>
    <dgm:cxn modelId="{27887BDC-8343-41A4-AF99-6A287E277174}" srcId="{08A2D770-F251-46A1-BA69-CF3282D666CB}" destId="{886126C1-F5C3-48FE-AB39-38FDC64884E1}" srcOrd="0" destOrd="0" parTransId="{FD770F94-F1F2-4158-B3FB-2B4C03321412}" sibTransId="{38489AE5-9520-4C6A-9FC5-AB200F404665}"/>
    <dgm:cxn modelId="{A18544E6-27E2-4DDD-B25C-2D24A320229A}" type="presOf" srcId="{3BFCB020-4DDC-4685-BD10-D2C7C1EAF3CB}" destId="{9A3EBD5B-C2DC-44BF-8BC5-295F33DF9077}" srcOrd="0" destOrd="0" presId="urn:microsoft.com/office/officeart/2008/layout/VerticalCurvedList"/>
    <dgm:cxn modelId="{09961152-9E3C-40F0-A6E3-59BB5AD5B57B}" type="presParOf" srcId="{C04AFC35-0A1D-493A-AF34-E2C6A0BBA835}" destId="{F00006A5-0F3F-4C92-9D9E-E2967C81448C}" srcOrd="0" destOrd="0" presId="urn:microsoft.com/office/officeart/2008/layout/VerticalCurvedList"/>
    <dgm:cxn modelId="{8E2F27D8-6E6D-4FD2-AF39-A080F55A4678}" type="presParOf" srcId="{F00006A5-0F3F-4C92-9D9E-E2967C81448C}" destId="{075D4DA7-8EBF-4C50-8D17-FC3E5AA0EFE3}" srcOrd="0" destOrd="0" presId="urn:microsoft.com/office/officeart/2008/layout/VerticalCurvedList"/>
    <dgm:cxn modelId="{F361DC23-9EDE-43FA-9350-8E7F2A92329A}" type="presParOf" srcId="{075D4DA7-8EBF-4C50-8D17-FC3E5AA0EFE3}" destId="{81C1C681-D5E4-4F00-85F3-C02C9B068FB3}" srcOrd="0" destOrd="0" presId="urn:microsoft.com/office/officeart/2008/layout/VerticalCurvedList"/>
    <dgm:cxn modelId="{85067FFB-B211-472A-A94D-C9D94A006ECB}" type="presParOf" srcId="{075D4DA7-8EBF-4C50-8D17-FC3E5AA0EFE3}" destId="{E40120A7-53EB-4D6E-A3BA-0D47D5793C39}" srcOrd="1" destOrd="0" presId="urn:microsoft.com/office/officeart/2008/layout/VerticalCurvedList"/>
    <dgm:cxn modelId="{19A2AA97-67C0-4F33-BD5E-98858D52FC07}" type="presParOf" srcId="{075D4DA7-8EBF-4C50-8D17-FC3E5AA0EFE3}" destId="{07D626BF-D387-4541-A187-FDEBD8E86CEE}" srcOrd="2" destOrd="0" presId="urn:microsoft.com/office/officeart/2008/layout/VerticalCurvedList"/>
    <dgm:cxn modelId="{08D98A69-56A9-4CB4-8C19-49C24A0291AE}" type="presParOf" srcId="{075D4DA7-8EBF-4C50-8D17-FC3E5AA0EFE3}" destId="{E627B447-19ED-44CA-BA87-FD5896351A88}" srcOrd="3" destOrd="0" presId="urn:microsoft.com/office/officeart/2008/layout/VerticalCurvedList"/>
    <dgm:cxn modelId="{C08D6F71-7B7B-469B-971C-998FFA8325FA}" type="presParOf" srcId="{F00006A5-0F3F-4C92-9D9E-E2967C81448C}" destId="{3B8F64CB-8941-4624-9948-D9B8C011BF5E}" srcOrd="1" destOrd="0" presId="urn:microsoft.com/office/officeart/2008/layout/VerticalCurvedList"/>
    <dgm:cxn modelId="{350FF671-2C3D-4F13-B64F-E224C6635A51}" type="presParOf" srcId="{F00006A5-0F3F-4C92-9D9E-E2967C81448C}" destId="{F54AEED8-92A4-42F2-816C-351C39DC1C03}" srcOrd="2" destOrd="0" presId="urn:microsoft.com/office/officeart/2008/layout/VerticalCurvedList"/>
    <dgm:cxn modelId="{E5FBC501-0EF5-4DCC-8CFD-1553CA57209C}" type="presParOf" srcId="{F54AEED8-92A4-42F2-816C-351C39DC1C03}" destId="{8DB57837-677A-41E4-B1E1-7AA0F01DFD79}" srcOrd="0" destOrd="0" presId="urn:microsoft.com/office/officeart/2008/layout/VerticalCurvedList"/>
    <dgm:cxn modelId="{A0A26592-AE1F-4421-A600-385CC725753F}" type="presParOf" srcId="{F00006A5-0F3F-4C92-9D9E-E2967C81448C}" destId="{60DF5B67-21C1-4AC2-86FC-561FBE0FEF6B}" srcOrd="3" destOrd="0" presId="urn:microsoft.com/office/officeart/2008/layout/VerticalCurvedList"/>
    <dgm:cxn modelId="{6DBC7902-B8D2-4BFC-A4BD-5081EC8AB629}" type="presParOf" srcId="{F00006A5-0F3F-4C92-9D9E-E2967C81448C}" destId="{9EE7670F-72FB-4EE4-BD50-99968B35349A}" srcOrd="4" destOrd="0" presId="urn:microsoft.com/office/officeart/2008/layout/VerticalCurvedList"/>
    <dgm:cxn modelId="{0DF6D5AB-A235-4EF4-A3CB-CA5EFBBFC70D}" type="presParOf" srcId="{9EE7670F-72FB-4EE4-BD50-99968B35349A}" destId="{651FBC0C-A31B-412F-9F19-4E335AE48AA0}" srcOrd="0" destOrd="0" presId="urn:microsoft.com/office/officeart/2008/layout/VerticalCurvedList"/>
    <dgm:cxn modelId="{9F0B82A2-4090-4444-8706-3D1463DE9CF7}" type="presParOf" srcId="{F00006A5-0F3F-4C92-9D9E-E2967C81448C}" destId="{9A3EBD5B-C2DC-44BF-8BC5-295F33DF9077}" srcOrd="5" destOrd="0" presId="urn:microsoft.com/office/officeart/2008/layout/VerticalCurvedList"/>
    <dgm:cxn modelId="{9867EDDF-BA76-4434-BE75-BD5EC923F02A}" type="presParOf" srcId="{F00006A5-0F3F-4C92-9D9E-E2967C81448C}" destId="{20B4AA68-0914-4292-BBA4-ADC045604BF3}" srcOrd="6" destOrd="0" presId="urn:microsoft.com/office/officeart/2008/layout/VerticalCurvedList"/>
    <dgm:cxn modelId="{16613058-D4CE-4DCD-A9D0-AFFAF56C1A5F}" type="presParOf" srcId="{20B4AA68-0914-4292-BBA4-ADC045604BF3}" destId="{C27A7D3E-3C09-49D6-B4FA-07FAF6D19C05}" srcOrd="0" destOrd="0" presId="urn:microsoft.com/office/officeart/2008/layout/VerticalCurvedList"/>
    <dgm:cxn modelId="{B34730AF-DE88-45BB-81CE-0FA2CE290D77}" type="presParOf" srcId="{F00006A5-0F3F-4C92-9D9E-E2967C81448C}" destId="{B8B8EF20-2DDC-4ED2-8114-94CF7E3D9B44}" srcOrd="7" destOrd="0" presId="urn:microsoft.com/office/officeart/2008/layout/VerticalCurvedList"/>
    <dgm:cxn modelId="{16D75D0E-3486-42A7-86B3-6C4FC61C0ABA}" type="presParOf" srcId="{F00006A5-0F3F-4C92-9D9E-E2967C81448C}" destId="{805B15F2-5D10-496E-9BAF-661386C96638}" srcOrd="8" destOrd="0" presId="urn:microsoft.com/office/officeart/2008/layout/VerticalCurvedList"/>
    <dgm:cxn modelId="{80114267-3747-42C2-A6F4-F06E2D9002B5}" type="presParOf" srcId="{805B15F2-5D10-496E-9BAF-661386C96638}" destId="{2063B723-019D-449F-8112-F3609349C13B}" srcOrd="0" destOrd="0" presId="urn:microsoft.com/office/officeart/2008/layout/VerticalCurvedList"/>
    <dgm:cxn modelId="{FB40DD34-626C-4E57-B77F-139542AD1647}" type="presParOf" srcId="{F00006A5-0F3F-4C92-9D9E-E2967C81448C}" destId="{3BCA2CF3-3EEE-4789-8795-3DA979BF2C44}" srcOrd="9" destOrd="0" presId="urn:microsoft.com/office/officeart/2008/layout/VerticalCurvedList"/>
    <dgm:cxn modelId="{FF03C00E-71A7-4FF0-A96C-8B86310EC170}" type="presParOf" srcId="{F00006A5-0F3F-4C92-9D9E-E2967C81448C}" destId="{A94636FC-4D90-431B-9880-7CDC946DADD4}" srcOrd="10" destOrd="0" presId="urn:microsoft.com/office/officeart/2008/layout/VerticalCurvedList"/>
    <dgm:cxn modelId="{601C220D-CB21-453C-8125-15474E2BE85A}" type="presParOf" srcId="{A94636FC-4D90-431B-9880-7CDC946DADD4}" destId="{FA3C2AD8-6B7C-4042-9AA1-108B3ECEAB7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120A7-53EB-4D6E-A3BA-0D47D5793C39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F64CB-8941-4624-9948-D9B8C011BF5E}">
      <dsp:nvSpPr>
        <dsp:cNvPr id="0" name=""/>
        <dsp:cNvSpPr/>
      </dsp:nvSpPr>
      <dsp:spPr>
        <a:xfrm>
          <a:off x="367668" y="242512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Dinosaurs lived on all continents</a:t>
          </a:r>
        </a:p>
      </dsp:txBody>
      <dsp:txXfrm>
        <a:off x="367668" y="242512"/>
        <a:ext cx="8176340" cy="485334"/>
      </dsp:txXfrm>
    </dsp:sp>
    <dsp:sp modelId="{8DB57837-677A-41E4-B1E1-7AA0F01DFD79}">
      <dsp:nvSpPr>
        <dsp:cNvPr id="0" name=""/>
        <dsp:cNvSpPr/>
      </dsp:nvSpPr>
      <dsp:spPr>
        <a:xfrm>
          <a:off x="64334" y="181845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F5B67-21C1-4AC2-86FC-561FBE0FEF6B}">
      <dsp:nvSpPr>
        <dsp:cNvPr id="0" name=""/>
        <dsp:cNvSpPr/>
      </dsp:nvSpPr>
      <dsp:spPr>
        <a:xfrm>
          <a:off x="715445" y="970281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Dinosaurs ruled the Earth for over 160 million years</a:t>
          </a:r>
        </a:p>
      </dsp:txBody>
      <dsp:txXfrm>
        <a:off x="715445" y="970281"/>
        <a:ext cx="7828563" cy="485334"/>
      </dsp:txXfrm>
    </dsp:sp>
    <dsp:sp modelId="{651FBC0C-A31B-412F-9F19-4E335AE48AA0}">
      <dsp:nvSpPr>
        <dsp:cNvPr id="0" name=""/>
        <dsp:cNvSpPr/>
      </dsp:nvSpPr>
      <dsp:spPr>
        <a:xfrm>
          <a:off x="412110" y="90961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EBD5B-C2DC-44BF-8BC5-295F33DF9077}">
      <dsp:nvSpPr>
        <dsp:cNvPr id="0" name=""/>
        <dsp:cNvSpPr/>
      </dsp:nvSpPr>
      <dsp:spPr>
        <a:xfrm>
          <a:off x="822184" y="1698051"/>
          <a:ext cx="7721824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Scientists believe that the event leading to the extinction may have been a massive asteroid impact or huge volcanic activity</a:t>
          </a:r>
        </a:p>
      </dsp:txBody>
      <dsp:txXfrm>
        <a:off x="822184" y="1698051"/>
        <a:ext cx="7721824" cy="485334"/>
      </dsp:txXfrm>
    </dsp:sp>
    <dsp:sp modelId="{C27A7D3E-3C09-49D6-B4FA-07FAF6D19C05}">
      <dsp:nvSpPr>
        <dsp:cNvPr id="0" name=""/>
        <dsp:cNvSpPr/>
      </dsp:nvSpPr>
      <dsp:spPr>
        <a:xfrm>
          <a:off x="518850" y="163738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8EF20-2DDC-4ED2-8114-94CF7E3D9B44}">
      <dsp:nvSpPr>
        <dsp:cNvPr id="0" name=""/>
        <dsp:cNvSpPr/>
      </dsp:nvSpPr>
      <dsp:spPr>
        <a:xfrm>
          <a:off x="715445" y="2425820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person who studies dinosaurs is known as a paleontologist</a:t>
          </a:r>
        </a:p>
      </dsp:txBody>
      <dsp:txXfrm>
        <a:off x="715445" y="2425820"/>
        <a:ext cx="7828563" cy="485334"/>
      </dsp:txXfrm>
    </dsp:sp>
    <dsp:sp modelId="{2063B723-019D-449F-8112-F3609349C13B}">
      <dsp:nvSpPr>
        <dsp:cNvPr id="0" name=""/>
        <dsp:cNvSpPr/>
      </dsp:nvSpPr>
      <dsp:spPr>
        <a:xfrm>
          <a:off x="412110" y="236515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A2CF3-3EEE-4789-8795-3DA979BF2C44}">
      <dsp:nvSpPr>
        <dsp:cNvPr id="0" name=""/>
        <dsp:cNvSpPr/>
      </dsp:nvSpPr>
      <dsp:spPr>
        <a:xfrm>
          <a:off x="367668" y="3153589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Dinosaur means “Terrible Lizard”</a:t>
          </a:r>
        </a:p>
      </dsp:txBody>
      <dsp:txXfrm>
        <a:off x="367668" y="3153589"/>
        <a:ext cx="8176340" cy="485334"/>
      </dsp:txXfrm>
    </dsp:sp>
    <dsp:sp modelId="{FA3C2AD8-6B7C-4042-9AA1-108B3ECEAB75}">
      <dsp:nvSpPr>
        <dsp:cNvPr id="0" name=""/>
        <dsp:cNvSpPr/>
      </dsp:nvSpPr>
      <dsp:spPr>
        <a:xfrm>
          <a:off x="64334" y="309292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F337A4-F469-43C8-B3E9-264DA1DF6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2C997-4678-4356-96CE-1F77DAC165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64BB2-6E01-4308-8117-91D6F1B84FB0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FB49E-6494-41CB-B20F-0C2EBB6338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Dinosaur Facts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727E8-03D9-4A38-9039-00C9AFFE71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29745-6FCE-475A-B32C-8FFE98B177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450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B8838-2FA4-4F16-93E0-D3268E073C28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Dinosaur Facts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A9475-9993-4990-AF1B-7EE24436F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58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are going to start our study of dinosaurs.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A9475-9993-4990-AF1B-7EE24436F47E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3246E-F7B6-484A-AA53-0D77F7CD7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Dinosaur Facts </a:t>
            </a:r>
          </a:p>
        </p:txBody>
      </p:sp>
    </p:spTree>
    <p:extLst>
      <p:ext uri="{BB962C8B-B14F-4D97-AF65-F5344CB8AC3E}">
        <p14:creationId xmlns:p14="http://schemas.microsoft.com/office/powerpoint/2010/main" val="412091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3874-5F29-44C7-8E7E-F9200F77E294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5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A6B2-240B-43FD-9CF7-CBCB687E584B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3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4776-64EF-4189-AD24-E1F3D3898CCE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77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DAE3-2FA3-4C4E-ACC0-71B9E60F7DFC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55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7A05-EB0F-43B9-B300-E6FD2F27E8DA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28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7332-4F42-47CF-9180-09941819D346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4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3514-7499-489A-9968-CFB2CF5B541D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38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124D-5FA2-4EAA-A6A0-626124A58A27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B6BD-1755-4BD2-9707-D57195B81140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2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9E5-A3B1-4A04-B6FC-6346EAEBAAF3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6637-FA1D-4EB6-94CE-E68D4F587187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1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AFA-D12D-4631-BB63-0BD9E5D17879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D097-B6AD-4FA3-8A92-9DFA7A00D4F9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A1A4-688E-4971-A71F-E75A56A11A81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225A-CF9F-4D40-B0AC-F363BFD4D830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9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B572-546A-4702-AF64-393F51E88D33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AFCC-02A4-477C-82C5-CF76FAD29677}" type="datetime1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564310-508A-4C95-949A-846CB1EFB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15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Qr4ngppWgy5/YUzEUBve4vY+rAFN1gzCYHQGTSb3+rQ=-~4Ee3owQTLuKx4CRh1wZO/A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YA9RQ+JC+FEReYTz2iPABE1nthN79MyfCBwf2Z+KFsE=-~dSknr00IuuKnh2uPftwYSw==">
            <a:extLst>
              <a:ext uri="{FF2B5EF4-FFF2-40B4-BE49-F238E27FC236}">
                <a16:creationId xmlns:a16="http://schemas.microsoft.com/office/drawing/2014/main" id="{0673284A-CFF3-4E40-9FFA-1B6678CB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Dinosaurs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6094455-7BFF-41FD-964D-EC8E818A84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6" b="27636"/>
          <a:stretch>
            <a:fillRect/>
          </a:stretch>
        </p:blipFill>
        <p:spPr>
          <a:xfrm>
            <a:off x="677334" y="609600"/>
            <a:ext cx="8596668" cy="3845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ubtitle 2" descr="mag0MH0s6iT9keTWVinPElQil5aaMfAxxtRcNh4Tohg=-~5y4hu2a6nXqeMk4hNcOAZw==">
            <a:extLst>
              <a:ext uri="{FF2B5EF4-FFF2-40B4-BE49-F238E27FC236}">
                <a16:creationId xmlns:a16="http://schemas.microsoft.com/office/drawing/2014/main" id="{EBF09183-35A3-44A7-BEFA-E86F2E165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Ms. Wagner’s Second Grade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F960AD-E37D-40C3-AFE4-7B9DBA3C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rzIF6ZITKOI8gyFyk5yxgWITFlf9dENMBQdAx0bJGw8=-~G1H+d7Z1GkFism3zHK4z5w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3jwE/sYd830ZMdS8LQKmA4hlzh9+IFNvdKrMCFp4PMQ=-~0Dd+sY7+nnsRF3CtZ0xaqg==">
            <a:extLst>
              <a:ext uri="{FF2B5EF4-FFF2-40B4-BE49-F238E27FC236}">
                <a16:creationId xmlns:a16="http://schemas.microsoft.com/office/drawing/2014/main" id="{46F6B1DB-7889-4B1D-A145-59A36033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Facts on Dinosaurs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AD9B4E-AF3F-4C5F-B86A-CCAF284DF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75419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F1CDF5-79B5-4360-BB4A-3DC7D442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7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HoXdCXwD378sVnn6dqvHicwdaN4b3ZByRH0wEZJ5cbs=-~hHcyF2cV1fJSyrJlx2h+Eg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2XnNAFCPvfXLoSsmPHRfZL1R8ahM77qQyItwW/ZsSUY=-~U/XgD8Fw/bGjV/e2wLmdEA==">
            <a:extLst>
              <a:ext uri="{FF2B5EF4-FFF2-40B4-BE49-F238E27FC236}">
                <a16:creationId xmlns:a16="http://schemas.microsoft.com/office/drawing/2014/main" id="{2B7F90DB-5656-4ACD-82EA-73ACA6F1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Ankylosaurs</a:t>
            </a:r>
          </a:p>
        </p:txBody>
      </p:sp>
      <p:pic>
        <p:nvPicPr>
          <p:cNvPr id="8" name="Content Placeholder 7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0A4FF357-A95C-4405-AE6F-5FF1894AA9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84" y="1597025"/>
            <a:ext cx="4351338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5" descr="MngTO1/yp3zz/pQtuyut8JNl00/16tw2MgE7aVV32Ew=-~uHXvzqHAkIAMkJZ2KzPZqQ==">
            <a:extLst>
              <a:ext uri="{FF2B5EF4-FFF2-40B4-BE49-F238E27FC236}">
                <a16:creationId xmlns:a16="http://schemas.microsoft.com/office/drawing/2014/main" id="{AADEF270-E069-4CE0-B296-E86841AD5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5338" y="1597025"/>
            <a:ext cx="4223236" cy="4351338"/>
          </a:xfrm>
        </p:spPr>
        <p:txBody>
          <a:bodyPr>
            <a:normAutofit/>
          </a:bodyPr>
          <a:lstStyle/>
          <a:p>
            <a:r>
              <a:rPr lang="en-US" sz="2400"/>
              <a:t>Ankylosaurs </a:t>
            </a:r>
            <a:r>
              <a:rPr lang="en-US" sz="2400" dirty="0"/>
              <a:t>is one of the largest armor plated dinosaurs ever discovered. </a:t>
            </a:r>
          </a:p>
          <a:p>
            <a:r>
              <a:rPr lang="en-US" sz="2400" dirty="0"/>
              <a:t>They were approximately 30 feet long, 6 feet wide, 4 feet tall and weighed right around 4 tons.</a:t>
            </a:r>
          </a:p>
          <a:p>
            <a:r>
              <a:rPr lang="en-US" sz="2400" dirty="0"/>
              <a:t>They lived during the Cretaceous Period.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19221-44C3-4D8A-8B0D-7D58C28F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9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Hrs07+MP1AZMGgoNrm53iD+4WbGolf5GmAoni8vxSYQ=-~mLkfz8cOYA/MJ5BRH3tHLw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Y/9YPcI0LdU+qMi+KiKT0xto4VDIl1UVjHx3CiApokk=-~zW1RAe16hPXTKIsneusshQ==">
            <a:extLst>
              <a:ext uri="{FF2B5EF4-FFF2-40B4-BE49-F238E27FC236}">
                <a16:creationId xmlns:a16="http://schemas.microsoft.com/office/drawing/2014/main" id="{CAE3E2C3-BD2D-4504-A0A5-4C91EB2D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Brachiosaurus</a:t>
            </a:r>
          </a:p>
        </p:txBody>
      </p:sp>
      <p:pic>
        <p:nvPicPr>
          <p:cNvPr id="4" name="Content Placeholder 3" descr="A picture containing text, drawing, tree&#10;&#10;Description automatically generated">
            <a:extLst>
              <a:ext uri="{FF2B5EF4-FFF2-40B4-BE49-F238E27FC236}">
                <a16:creationId xmlns:a16="http://schemas.microsoft.com/office/drawing/2014/main" id="{169821EB-53FA-477D-B6E0-B973AD0ED4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9204"/>
            <a:ext cx="4251325" cy="4244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6" descr="EVOs70ixxDT105Y8WH5aASRwjFQWD0CtLBeQY9owm+o=-~wsBe8e1cY02wyelrQVMjUA==">
            <a:extLst>
              <a:ext uri="{FF2B5EF4-FFF2-40B4-BE49-F238E27FC236}">
                <a16:creationId xmlns:a16="http://schemas.microsoft.com/office/drawing/2014/main" id="{BD3484B6-94DA-4249-BA44-C0B981A5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0836" y="1825625"/>
            <a:ext cx="4184034" cy="4351338"/>
          </a:xfrm>
        </p:spPr>
        <p:txBody>
          <a:bodyPr>
            <a:noAutofit/>
          </a:bodyPr>
          <a:lstStyle/>
          <a:p>
            <a:r>
              <a:rPr lang="en-US" sz="2400" dirty="0"/>
              <a:t>Brachiosaurus were known to be herbivores.</a:t>
            </a:r>
          </a:p>
          <a:p>
            <a:r>
              <a:rPr lang="en-US" sz="2400" dirty="0"/>
              <a:t>They lived during the Jurassic Period.</a:t>
            </a:r>
          </a:p>
          <a:p>
            <a:r>
              <a:rPr lang="en-US" sz="2400" dirty="0"/>
              <a:t>They were massive animals that stood about 23 feet high, were 85 feet long and weighed between 30 through 80 tons.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4602C-29F4-445C-92DB-323701E2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7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I4lBNxIyhLdLYm2cZHN+vP0NovXqMN8BWWxZlyBkzt4=-~/qVYLXAatrAvql9CXhMD+Q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QzRdcX5uZ2kiPtBrWud6YvOKgCIteR518+IlL8xFx3A=-~inN5/5seh0ITcEDkfaB4gg==">
            <a:extLst>
              <a:ext uri="{FF2B5EF4-FFF2-40B4-BE49-F238E27FC236}">
                <a16:creationId xmlns:a16="http://schemas.microsoft.com/office/drawing/2014/main" id="{93AB8A19-E8B8-4C29-B57E-CD4172DA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Triceratops</a:t>
            </a:r>
          </a:p>
        </p:txBody>
      </p:sp>
      <p:pic>
        <p:nvPicPr>
          <p:cNvPr id="4" name="Content Placeholder 3" descr="/E64h5nLY6HRKrF24pQE3ApUEj1Omh0lpuhGxfSF6Ac=-~KUn2AcNn6w8Hp9UyedqJfA==">
            <a:extLst>
              <a:ext uri="{FF2B5EF4-FFF2-40B4-BE49-F238E27FC236}">
                <a16:creationId xmlns:a16="http://schemas.microsoft.com/office/drawing/2014/main" id="{B9107E14-9192-475E-BD94-A5E2C441A6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0990" y="1690688"/>
            <a:ext cx="435133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 descr="iEzZ1UrD6yBjp8XA9g3AxDF7UrNweyFrXf1zXhMQ4Es=-~ii96z5oowZmvkX9cYo3c3w==">
            <a:extLst>
              <a:ext uri="{FF2B5EF4-FFF2-40B4-BE49-F238E27FC236}">
                <a16:creationId xmlns:a16="http://schemas.microsoft.com/office/drawing/2014/main" id="{43607E8E-16B3-4BD5-8AFF-35FD2F3F4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984" y="1690688"/>
            <a:ext cx="3870358" cy="455771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Triceratops was a herbivore. </a:t>
            </a:r>
          </a:p>
          <a:p>
            <a:r>
              <a:rPr lang="en-US" sz="2400" dirty="0"/>
              <a:t>They lived in the Cretaceous period and inhabited North America.</a:t>
            </a:r>
          </a:p>
          <a:p>
            <a:r>
              <a:rPr lang="en-US" sz="2400" dirty="0"/>
              <a:t>They could weigh anywhere between 6 and 12 tons. Which is about the weight of a modern diesel truck.</a:t>
            </a:r>
          </a:p>
          <a:p>
            <a:r>
              <a:rPr lang="en-US" sz="2400" dirty="0"/>
              <a:t> They measured over 10 feet in height.</a:t>
            </a:r>
          </a:p>
          <a:p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42658-2A00-4BB6-A071-22F5F286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3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YAWcfbY4YK6VV5R2a5ouNS4GwP2/NFrUfB8xtKvydKk=-~3Ndi2aAtjT2Lqc9J7Dv6Qw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uhPzfhW0M0qgIcOlZDS1SmASN0Mphdj7WIGj+Ddfe4c=-~Z8BUnh+ZzLaud+iG4kX3cw==">
            <a:extLst>
              <a:ext uri="{FF2B5EF4-FFF2-40B4-BE49-F238E27FC236}">
                <a16:creationId xmlns:a16="http://schemas.microsoft.com/office/drawing/2014/main" id="{6E22E127-7AC1-4C9D-B9FB-5B3B85A0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Tyrannosaurus</a:t>
            </a:r>
          </a:p>
        </p:txBody>
      </p:sp>
      <p:pic>
        <p:nvPicPr>
          <p:cNvPr id="6" name="Content Placeholder 5" descr="A painting on the wall&#10;&#10;Description automatically generated">
            <a:extLst>
              <a:ext uri="{FF2B5EF4-FFF2-40B4-BE49-F238E27FC236}">
                <a16:creationId xmlns:a16="http://schemas.microsoft.com/office/drawing/2014/main" id="{28AA06B7-7471-4729-96AC-260F94F001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2306"/>
            <a:ext cx="4117975" cy="4117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3" descr="um4dcNhLe3AGj70oM9RFnRQFszXMfyB/p2Mnjbd7Z/E=-~swdun76BToEb8l1FoDR4Mg==">
            <a:extLst>
              <a:ext uri="{FF2B5EF4-FFF2-40B4-BE49-F238E27FC236}">
                <a16:creationId xmlns:a16="http://schemas.microsoft.com/office/drawing/2014/main" id="{147FAAEF-29A7-4208-BEB6-8D4A0F0D5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326" y="1825625"/>
            <a:ext cx="4184034" cy="3880773"/>
          </a:xfrm>
        </p:spPr>
        <p:txBody>
          <a:bodyPr>
            <a:normAutofit/>
          </a:bodyPr>
          <a:lstStyle/>
          <a:p>
            <a:r>
              <a:rPr lang="en-US" sz="2400" dirty="0"/>
              <a:t>They were considered to be one of the largest carnivorous dinosaurs to have ever walked the Earth and its very name means “tyrant lizard”.</a:t>
            </a:r>
          </a:p>
          <a:p>
            <a:r>
              <a:rPr lang="en-US" sz="2400" dirty="0"/>
              <a:t>They lived during the late Cretaceous Period.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78C6A-B3A6-451E-BEE0-5FF51B4F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6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9Q17OKC7xuIeKjmat1cPl+dme1eFpLtdOWEoOC2lFUw=-~5TOUgEJcgvJ97/ux6XcrGQ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wqMTL0UqI9jYPi8L91q8Zct034i5sP1DeT9/PlfgDQ4=-~MrDPOl6h29CmIACEZn53aQ==">
            <a:extLst>
              <a:ext uri="{FF2B5EF4-FFF2-40B4-BE49-F238E27FC236}">
                <a16:creationId xmlns:a16="http://schemas.microsoft.com/office/drawing/2014/main" id="{8F442D47-C1F6-47E4-B32A-E75C8FA1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Pterosaur</a:t>
            </a:r>
          </a:p>
        </p:txBody>
      </p:sp>
      <p:pic>
        <p:nvPicPr>
          <p:cNvPr id="8" name="Content Placeholder 7" descr="A picture containing grass, text, bird&#10;&#10;Description automatically generated">
            <a:extLst>
              <a:ext uri="{FF2B5EF4-FFF2-40B4-BE49-F238E27FC236}">
                <a16:creationId xmlns:a16="http://schemas.microsoft.com/office/drawing/2014/main" id="{70DAC539-F35A-4354-BAC4-FB82C14FAB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29" y="1449107"/>
            <a:ext cx="435133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3" descr="+Uf2V8X2Wrxf/TcGK7bugpgcEdy9p5bQnQI84Bfw1qI=-~j//jI3GKEK1oY6v/reNYyg==">
            <a:extLst>
              <a:ext uri="{FF2B5EF4-FFF2-40B4-BE49-F238E27FC236}">
                <a16:creationId xmlns:a16="http://schemas.microsoft.com/office/drawing/2014/main" id="{8FAEDFAE-2B89-47F0-B5C8-D13627F09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4300" y="1465756"/>
            <a:ext cx="4184034" cy="4782644"/>
          </a:xfrm>
        </p:spPr>
        <p:txBody>
          <a:bodyPr>
            <a:noAutofit/>
          </a:bodyPr>
          <a:lstStyle/>
          <a:p>
            <a:r>
              <a:rPr lang="en-US" sz="2300" dirty="0"/>
              <a:t>They were carnivores and scavengers.</a:t>
            </a:r>
          </a:p>
          <a:p>
            <a:r>
              <a:rPr lang="en-US" sz="2300" dirty="0"/>
              <a:t>They first appeared in the late Triassic Period and roamed the skies until the end of the Cretaceous Period.</a:t>
            </a:r>
          </a:p>
          <a:p>
            <a:r>
              <a:rPr lang="en-US" sz="2300" dirty="0"/>
              <a:t>They lived among the dinosaurs and became extinct around the same time, but they were not dinosaurs. Rather, pterosaurs were flying reptiles.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732A5-07DD-47CB-91F0-D366B372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0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y/I8mn7/LBcKS6hFrfYUUtejVXZGnmhZUmMKMAMFIvI=-~mOf+QNo1a/tBtIYQ1HfmIg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descr="SL2LvSNyrn0bLiOqvCwo4gkMi+x27FtODpLkbCRuZmA=-~XmgnGDhQL60iHz/jMqQJRw==">
            <a:extLst>
              <a:ext uri="{FF2B5EF4-FFF2-40B4-BE49-F238E27FC236}">
                <a16:creationId xmlns:a16="http://schemas.microsoft.com/office/drawing/2014/main" id="{CD833CAA-779E-4475-868E-451689B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95" y="3856527"/>
            <a:ext cx="9048176" cy="2685437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BB9C9-73BA-4726-84A6-0971B59F0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274320"/>
            <a:ext cx="3566160" cy="35661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78FED-ADD2-4764-89E8-7CCB9C0F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612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roject>
  <id>PCaR2v7DIfzyFHiE+S9KKs3W8ChVja7f7VflalRK/7g=-~VYnfuJDsa2fdNhMxI38pYA==</id>
</project>
</file>

<file path=customXml/itemProps1.xml><?xml version="1.0" encoding="utf-8"?>
<ds:datastoreItem xmlns:ds="http://schemas.openxmlformats.org/officeDocument/2006/customXml" ds:itemID="{5ADA9E80-91D4-4E05-BC77-8F0B1DDCE77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290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Wingdings 3</vt:lpstr>
      <vt:lpstr>Facet</vt:lpstr>
      <vt:lpstr>Dinosaurs </vt:lpstr>
      <vt:lpstr>Fun Facts on Dinosaurs</vt:lpstr>
      <vt:lpstr>Ankylosaurs</vt:lpstr>
      <vt:lpstr>Brachiosaurus</vt:lpstr>
      <vt:lpstr>Triceratops</vt:lpstr>
      <vt:lpstr>Tyrannosaurus</vt:lpstr>
      <vt:lpstr>Pterosaur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Exploring Series</dc:creator>
  <cp:lastModifiedBy>Trinidad Faure</cp:lastModifiedBy>
  <cp:revision>9</cp:revision>
  <dcterms:created xsi:type="dcterms:W3CDTF">2018-11-20T00:58:31Z</dcterms:created>
  <dcterms:modified xsi:type="dcterms:W3CDTF">2019-12-09T02:20:50Z</dcterms:modified>
</cp:coreProperties>
</file>