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4" r:id="rId3"/>
    <p:sldId id="284" r:id="rId4"/>
    <p:sldId id="285" r:id="rId5"/>
    <p:sldId id="286" r:id="rId6"/>
    <p:sldId id="287" r:id="rId7"/>
    <p:sldId id="288" r:id="rId8"/>
    <p:sldId id="289" r:id="rId9"/>
    <p:sldId id="296" r:id="rId10"/>
    <p:sldId id="281" r:id="rId11"/>
    <p:sldId id="283" r:id="rId12"/>
    <p:sldId id="297" r:id="rId13"/>
    <p:sldId id="299" r:id="rId14"/>
    <p:sldId id="298" r:id="rId15"/>
    <p:sldId id="300" r:id="rId16"/>
    <p:sldId id="301" r:id="rId1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uta Cristian" userId="9cf535938f754e84" providerId="LiveId" clId="{A4C409D9-E3A0-46DC-81A5-BB0ED4D48403}"/>
    <pc:docChg chg="undo redo custSel addSld delSld modSld sldOrd addMainMaster delMainMaster modMainMaster">
      <pc:chgData name="Floruta Cristian" userId="9cf535938f754e84" providerId="LiveId" clId="{A4C409D9-E3A0-46DC-81A5-BB0ED4D48403}" dt="2023-03-21T19:53:34.161" v="4309" actId="6549"/>
      <pc:docMkLst>
        <pc:docMk/>
      </pc:docMkLst>
      <pc:sldChg chg="addSp delSp modSp mod setBg delDesignElem">
        <pc:chgData name="Floruta Cristian" userId="9cf535938f754e84" providerId="LiveId" clId="{A4C409D9-E3A0-46DC-81A5-BB0ED4D48403}" dt="2023-03-21T16:58:46.981" v="1356" actId="1037"/>
        <pc:sldMkLst>
          <pc:docMk/>
          <pc:sldMk cId="4043737824" sldId="257"/>
        </pc:sldMkLst>
        <pc:spChg chg="mod">
          <ac:chgData name="Floruta Cristian" userId="9cf535938f754e84" providerId="LiveId" clId="{A4C409D9-E3A0-46DC-81A5-BB0ED4D48403}" dt="2023-03-21T16:58:46.981" v="1356" actId="1037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Floruta Cristian" userId="9cf535938f754e84" providerId="LiveId" clId="{A4C409D9-E3A0-46DC-81A5-BB0ED4D48403}" dt="2023-03-21T16:37:16.271" v="1075" actId="6549"/>
          <ac:spMkLst>
            <pc:docMk/>
            <pc:sldMk cId="4043737824" sldId="257"/>
            <ac:spMk id="3" creationId="{A8E9CFF2-3777-4FF4-A759-8491175B0B7C}"/>
          </ac:spMkLst>
        </pc:spChg>
        <pc:spChg chg="add del">
          <ac:chgData name="Floruta Cristian" userId="9cf535938f754e84" providerId="LiveId" clId="{A4C409D9-E3A0-46DC-81A5-BB0ED4D48403}" dt="2023-03-19T10:08:58.981" v="496"/>
          <ac:spMkLst>
            <pc:docMk/>
            <pc:sldMk cId="4043737824" sldId="257"/>
            <ac:spMk id="22" creationId="{A9286AD2-18A9-4868-A4E3-7A2097A20810}"/>
          </ac:spMkLst>
        </pc:spChg>
        <pc:cxnChg chg="add del">
          <ac:chgData name="Floruta Cristian" userId="9cf535938f754e84" providerId="LiveId" clId="{A4C409D9-E3A0-46DC-81A5-BB0ED4D48403}" dt="2023-03-19T10:08:58.981" v="496"/>
          <ac:cxnSpMkLst>
            <pc:docMk/>
            <pc:sldMk cId="4043737824" sldId="257"/>
            <ac:cxnSpMk id="24" creationId="{E7A7CD63-7EC3-44F3-95D0-595C4019FF24}"/>
          </ac:cxnSpMkLst>
        </pc:cxnChg>
      </pc:sldChg>
      <pc:sldChg chg="addSp modSp del mod setBg">
        <pc:chgData name="Floruta Cristian" userId="9cf535938f754e84" providerId="LiveId" clId="{A4C409D9-E3A0-46DC-81A5-BB0ED4D48403}" dt="2023-03-21T16:06:31.736" v="805" actId="47"/>
        <pc:sldMkLst>
          <pc:docMk/>
          <pc:sldMk cId="2387161974" sldId="271"/>
        </pc:sldMkLst>
        <pc:spChg chg="mod">
          <ac:chgData name="Floruta Cristian" userId="9cf535938f754e84" providerId="LiveId" clId="{A4C409D9-E3A0-46DC-81A5-BB0ED4D48403}" dt="2023-03-19T10:08:58.981" v="496"/>
          <ac:spMkLst>
            <pc:docMk/>
            <pc:sldMk cId="2387161974" sldId="271"/>
            <ac:spMk id="4" creationId="{C771683E-0769-ABC2-0387-0975899C5106}"/>
          </ac:spMkLst>
        </pc:spChg>
        <pc:spChg chg="add mod">
          <ac:chgData name="Floruta Cristian" userId="9cf535938f754e84" providerId="LiveId" clId="{A4C409D9-E3A0-46DC-81A5-BB0ED4D48403}" dt="2023-03-19T10:10:31.452" v="503" actId="113"/>
          <ac:spMkLst>
            <pc:docMk/>
            <pc:sldMk cId="2387161974" sldId="271"/>
            <ac:spMk id="13" creationId="{143DC68C-EB4D-3554-0379-D642383EAC2E}"/>
          </ac:spMkLst>
        </pc:spChg>
        <pc:spChg chg="add mod">
          <ac:chgData name="Floruta Cristian" userId="9cf535938f754e84" providerId="LiveId" clId="{A4C409D9-E3A0-46DC-81A5-BB0ED4D48403}" dt="2023-03-21T16:05:02.319" v="769" actId="20577"/>
          <ac:spMkLst>
            <pc:docMk/>
            <pc:sldMk cId="2387161974" sldId="271"/>
            <ac:spMk id="14" creationId="{FE3FA24A-AD9F-EB86-37B8-77D66C6B1A56}"/>
          </ac:spMkLst>
        </pc:spChg>
        <pc:picChg chg="add mod">
          <ac:chgData name="Floruta Cristian" userId="9cf535938f754e84" providerId="LiveId" clId="{A4C409D9-E3A0-46DC-81A5-BB0ED4D48403}" dt="2023-03-21T16:04:32.937" v="764" actId="1076"/>
          <ac:picMkLst>
            <pc:docMk/>
            <pc:sldMk cId="2387161974" sldId="271"/>
            <ac:picMk id="5" creationId="{8B4D716F-652D-58B0-9C0B-B7E9590AEE9C}"/>
          </ac:picMkLst>
        </pc:picChg>
        <pc:picChg chg="add mod">
          <ac:chgData name="Floruta Cristian" userId="9cf535938f754e84" providerId="LiveId" clId="{A4C409D9-E3A0-46DC-81A5-BB0ED4D48403}" dt="2023-03-21T16:04:40.333" v="766" actId="1076"/>
          <ac:picMkLst>
            <pc:docMk/>
            <pc:sldMk cId="2387161974" sldId="271"/>
            <ac:picMk id="16" creationId="{583446ED-F4F2-AB52-2E34-5A0FFAD142E3}"/>
          </ac:picMkLst>
        </pc:picChg>
      </pc:sldChg>
      <pc:sldChg chg="addSp delSp modSp mod ord setBg">
        <pc:chgData name="Floruta Cristian" userId="9cf535938f754e84" providerId="LiveId" clId="{A4C409D9-E3A0-46DC-81A5-BB0ED4D48403}" dt="2023-03-21T19:22:58.492" v="3864" actId="27636"/>
        <pc:sldMkLst>
          <pc:docMk/>
          <pc:sldMk cId="3764660099" sldId="274"/>
        </pc:sldMkLst>
        <pc:spChg chg="mod">
          <ac:chgData name="Floruta Cristian" userId="9cf535938f754e84" providerId="LiveId" clId="{A4C409D9-E3A0-46DC-81A5-BB0ED4D48403}" dt="2023-03-21T18:00:15.206" v="2289" actId="1076"/>
          <ac:spMkLst>
            <pc:docMk/>
            <pc:sldMk cId="3764660099" sldId="274"/>
            <ac:spMk id="2" creationId="{ABF9A642-247C-0AC0-4304-166CEEB947A5}"/>
          </ac:spMkLst>
        </pc:spChg>
        <pc:spChg chg="del mod">
          <ac:chgData name="Floruta Cristian" userId="9cf535938f754e84" providerId="LiveId" clId="{A4C409D9-E3A0-46DC-81A5-BB0ED4D48403}" dt="2023-03-19T10:15:27.097" v="615"/>
          <ac:spMkLst>
            <pc:docMk/>
            <pc:sldMk cId="3764660099" sldId="274"/>
            <ac:spMk id="3" creationId="{170B1775-F7D7-F4DA-53F7-F9B032C3BF4D}"/>
          </ac:spMkLst>
        </pc:spChg>
        <pc:spChg chg="mod">
          <ac:chgData name="Floruta Cristian" userId="9cf535938f754e84" providerId="LiveId" clId="{A4C409D9-E3A0-46DC-81A5-BB0ED4D48403}" dt="2023-03-21T19:22:58.492" v="3864" actId="27636"/>
          <ac:spMkLst>
            <pc:docMk/>
            <pc:sldMk cId="3764660099" sldId="274"/>
            <ac:spMk id="4" creationId="{24935E2F-054F-875B-2955-8B62BFA16CDE}"/>
          </ac:spMkLst>
        </pc:spChg>
        <pc:spChg chg="mod">
          <ac:chgData name="Floruta Cristian" userId="9cf535938f754e84" providerId="LiveId" clId="{A4C409D9-E3A0-46DC-81A5-BB0ED4D48403}" dt="2023-03-21T19:22:42.419" v="3862" actId="1076"/>
          <ac:spMkLst>
            <pc:docMk/>
            <pc:sldMk cId="3764660099" sldId="274"/>
            <ac:spMk id="5" creationId="{3AEE768B-BBE3-B70A-3E49-A665D50A8D2D}"/>
          </ac:spMkLst>
        </pc:spChg>
        <pc:spChg chg="add del">
          <ac:chgData name="Floruta Cristian" userId="9cf535938f754e84" providerId="LiveId" clId="{A4C409D9-E3A0-46DC-81A5-BB0ED4D48403}" dt="2023-03-21T16:43:44.428" v="1098"/>
          <ac:spMkLst>
            <pc:docMk/>
            <pc:sldMk cId="3764660099" sldId="274"/>
            <ac:spMk id="7" creationId="{1D9B2E99-16F1-5FC3-9FF8-251AC949EABF}"/>
          </ac:spMkLst>
        </pc:spChg>
        <pc:spChg chg="add del">
          <ac:chgData name="Floruta Cristian" userId="9cf535938f754e84" providerId="LiveId" clId="{A4C409D9-E3A0-46DC-81A5-BB0ED4D48403}" dt="2023-03-21T16:43:47.118" v="1101" actId="22"/>
          <ac:spMkLst>
            <pc:docMk/>
            <pc:sldMk cId="3764660099" sldId="274"/>
            <ac:spMk id="9" creationId="{1187FCFF-0F31-2AD7-EF6B-33769F169C98}"/>
          </ac:spMkLst>
        </pc:spChg>
        <pc:spChg chg="add del mod">
          <ac:chgData name="Floruta Cristian" userId="9cf535938f754e84" providerId="LiveId" clId="{A4C409D9-E3A0-46DC-81A5-BB0ED4D48403}" dt="2023-03-21T16:43:55.663" v="1104" actId="478"/>
          <ac:spMkLst>
            <pc:docMk/>
            <pc:sldMk cId="3764660099" sldId="274"/>
            <ac:spMk id="10" creationId="{50118E84-040F-ED9B-43A9-E22313720F7A}"/>
          </ac:spMkLst>
        </pc:spChg>
        <pc:spChg chg="add del mod">
          <ac:chgData name="Floruta Cristian" userId="9cf535938f754e84" providerId="LiveId" clId="{A4C409D9-E3A0-46DC-81A5-BB0ED4D48403}" dt="2023-03-21T17:10:55.672" v="1562" actId="478"/>
          <ac:spMkLst>
            <pc:docMk/>
            <pc:sldMk cId="3764660099" sldId="274"/>
            <ac:spMk id="14" creationId="{1650A810-D22E-4407-2E80-C10FC6ACB037}"/>
          </ac:spMkLst>
        </pc:spChg>
        <pc:spChg chg="add del mod">
          <ac:chgData name="Floruta Cristian" userId="9cf535938f754e84" providerId="LiveId" clId="{A4C409D9-E3A0-46DC-81A5-BB0ED4D48403}" dt="2023-03-21T17:13:01.422" v="1573" actId="21"/>
          <ac:spMkLst>
            <pc:docMk/>
            <pc:sldMk cId="3764660099" sldId="274"/>
            <ac:spMk id="15" creationId="{BED39792-5BC5-330E-7720-05D17A001E59}"/>
          </ac:spMkLst>
        </pc:spChg>
        <pc:spChg chg="add del mod">
          <ac:chgData name="Floruta Cristian" userId="9cf535938f754e84" providerId="LiveId" clId="{A4C409D9-E3A0-46DC-81A5-BB0ED4D48403}" dt="2023-03-21T17:12:55.079" v="1569" actId="478"/>
          <ac:spMkLst>
            <pc:docMk/>
            <pc:sldMk cId="3764660099" sldId="274"/>
            <ac:spMk id="16" creationId="{4EBC6AF5-7357-860B-3B26-F8154258793F}"/>
          </ac:spMkLst>
        </pc:spChg>
        <pc:spChg chg="add del mod">
          <ac:chgData name="Floruta Cristian" userId="9cf535938f754e84" providerId="LiveId" clId="{A4C409D9-E3A0-46DC-81A5-BB0ED4D48403}" dt="2023-03-21T17:12:56.373" v="1570" actId="478"/>
          <ac:spMkLst>
            <pc:docMk/>
            <pc:sldMk cId="3764660099" sldId="274"/>
            <ac:spMk id="17" creationId="{0A9D0AA5-8AC7-44A7-BD95-628E5B9551F4}"/>
          </ac:spMkLst>
        </pc:spChg>
        <pc:spChg chg="add del mod">
          <ac:chgData name="Floruta Cristian" userId="9cf535938f754e84" providerId="LiveId" clId="{A4C409D9-E3A0-46DC-81A5-BB0ED4D48403}" dt="2023-03-21T18:13:05.368" v="2813" actId="478"/>
          <ac:spMkLst>
            <pc:docMk/>
            <pc:sldMk cId="3764660099" sldId="274"/>
            <ac:spMk id="18" creationId="{1A0D978E-A3DC-DC5E-0B09-34BDECA1D95E}"/>
          </ac:spMkLst>
        </pc:spChg>
        <pc:spChg chg="add del mod">
          <ac:chgData name="Floruta Cristian" userId="9cf535938f754e84" providerId="LiveId" clId="{A4C409D9-E3A0-46DC-81A5-BB0ED4D48403}" dt="2023-03-21T18:13:01.418" v="2812"/>
          <ac:spMkLst>
            <pc:docMk/>
            <pc:sldMk cId="3764660099" sldId="274"/>
            <ac:spMk id="19" creationId="{12D30336-A554-A48F-803A-30AA6F9B54C4}"/>
          </ac:spMkLst>
        </pc:spChg>
        <pc:picChg chg="add del mod">
          <ac:chgData name="Floruta Cristian" userId="9cf535938f754e84" providerId="LiveId" clId="{A4C409D9-E3A0-46DC-81A5-BB0ED4D48403}" dt="2023-03-21T16:43:37.726" v="1096" actId="478"/>
          <ac:picMkLst>
            <pc:docMk/>
            <pc:sldMk cId="3764660099" sldId="274"/>
            <ac:picMk id="3" creationId="{E9AE864B-3A58-CF44-06A5-2F8A62D2B131}"/>
          </ac:picMkLst>
        </pc:picChg>
        <pc:picChg chg="add del mod">
          <ac:chgData name="Floruta Cristian" userId="9cf535938f754e84" providerId="LiveId" clId="{A4C409D9-E3A0-46DC-81A5-BB0ED4D48403}" dt="2023-03-21T17:10:49.773" v="1560" actId="478"/>
          <ac:picMkLst>
            <pc:docMk/>
            <pc:sldMk cId="3764660099" sldId="274"/>
            <ac:picMk id="6" creationId="{4C5233CF-63BC-FF95-C876-47D7E3E9A79B}"/>
          </ac:picMkLst>
        </pc:picChg>
        <pc:picChg chg="add del mod">
          <ac:chgData name="Floruta Cristian" userId="9cf535938f754e84" providerId="LiveId" clId="{A4C409D9-E3A0-46DC-81A5-BB0ED4D48403}" dt="2023-03-21T17:10:53.125" v="1561" actId="478"/>
          <ac:picMkLst>
            <pc:docMk/>
            <pc:sldMk cId="3764660099" sldId="274"/>
            <ac:picMk id="12" creationId="{868E09CD-A8EF-9C0A-671F-F24D7542CB56}"/>
          </ac:picMkLst>
        </pc:picChg>
      </pc:sldChg>
      <pc:sldChg chg="modSp new del setBg">
        <pc:chgData name="Floruta Cristian" userId="9cf535938f754e84" providerId="LiveId" clId="{A4C409D9-E3A0-46DC-81A5-BB0ED4D48403}" dt="2023-03-19T10:09:50.050" v="499" actId="2696"/>
        <pc:sldMkLst>
          <pc:docMk/>
          <pc:sldMk cId="2786339810" sldId="275"/>
        </pc:sldMkLst>
        <pc:spChg chg="mod">
          <ac:chgData name="Floruta Cristian" userId="9cf535938f754e84" providerId="LiveId" clId="{A4C409D9-E3A0-46DC-81A5-BB0ED4D48403}" dt="2023-03-19T10:08:58.981" v="496"/>
          <ac:spMkLst>
            <pc:docMk/>
            <pc:sldMk cId="2786339810" sldId="275"/>
            <ac:spMk id="2" creationId="{87E44F03-D2D3-3C5E-DFC1-CA235128BDCD}"/>
          </ac:spMkLst>
        </pc:spChg>
        <pc:spChg chg="mod">
          <ac:chgData name="Floruta Cristian" userId="9cf535938f754e84" providerId="LiveId" clId="{A4C409D9-E3A0-46DC-81A5-BB0ED4D48403}" dt="2023-03-19T10:08:58.981" v="496"/>
          <ac:spMkLst>
            <pc:docMk/>
            <pc:sldMk cId="2786339810" sldId="275"/>
            <ac:spMk id="3" creationId="{D2047BEA-C084-92EC-E025-5766FECC0AB1}"/>
          </ac:spMkLst>
        </pc:spChg>
        <pc:spChg chg="mod">
          <ac:chgData name="Floruta Cristian" userId="9cf535938f754e84" providerId="LiveId" clId="{A4C409D9-E3A0-46DC-81A5-BB0ED4D48403}" dt="2023-03-19T10:08:58.981" v="496"/>
          <ac:spMkLst>
            <pc:docMk/>
            <pc:sldMk cId="2786339810" sldId="275"/>
            <ac:spMk id="4" creationId="{FBAE39D7-8A51-5C54-5D68-442D78485BB1}"/>
          </ac:spMkLst>
        </pc:spChg>
      </pc:sldChg>
      <pc:sldChg chg="delSp modSp add del mod">
        <pc:chgData name="Floruta Cristian" userId="9cf535938f754e84" providerId="LiveId" clId="{A4C409D9-E3A0-46DC-81A5-BB0ED4D48403}" dt="2023-03-21T16:53:39.619" v="1257" actId="47"/>
        <pc:sldMkLst>
          <pc:docMk/>
          <pc:sldMk cId="3524859051" sldId="276"/>
        </pc:sldMkLst>
        <pc:spChg chg="mod">
          <ac:chgData name="Floruta Cristian" userId="9cf535938f754e84" providerId="LiveId" clId="{A4C409D9-E3A0-46DC-81A5-BB0ED4D48403}" dt="2023-03-19T10:08:58.981" v="496"/>
          <ac:spMkLst>
            <pc:docMk/>
            <pc:sldMk cId="3524859051" sldId="276"/>
            <ac:spMk id="4" creationId="{C771683E-0769-ABC2-0387-0975899C5106}"/>
          </ac:spMkLst>
        </pc:spChg>
        <pc:spChg chg="mod">
          <ac:chgData name="Floruta Cristian" userId="9cf535938f754e84" providerId="LiveId" clId="{A4C409D9-E3A0-46DC-81A5-BB0ED4D48403}" dt="2023-03-19T10:11:25.590" v="505" actId="113"/>
          <ac:spMkLst>
            <pc:docMk/>
            <pc:sldMk cId="3524859051" sldId="276"/>
            <ac:spMk id="13" creationId="{143DC68C-EB4D-3554-0379-D642383EAC2E}"/>
          </ac:spMkLst>
        </pc:spChg>
        <pc:spChg chg="mod">
          <ac:chgData name="Floruta Cristian" userId="9cf535938f754e84" providerId="LiveId" clId="{A4C409D9-E3A0-46DC-81A5-BB0ED4D48403}" dt="2023-03-19T10:06:00.658" v="325" actId="20577"/>
          <ac:spMkLst>
            <pc:docMk/>
            <pc:sldMk cId="3524859051" sldId="276"/>
            <ac:spMk id="14" creationId="{FE3FA24A-AD9F-EB86-37B8-77D66C6B1A56}"/>
          </ac:spMkLst>
        </pc:spChg>
        <pc:picChg chg="del">
          <ac:chgData name="Floruta Cristian" userId="9cf535938f754e84" providerId="LiveId" clId="{A4C409D9-E3A0-46DC-81A5-BB0ED4D48403}" dt="2023-03-19T10:06:05.826" v="331" actId="478"/>
          <ac:picMkLst>
            <pc:docMk/>
            <pc:sldMk cId="3524859051" sldId="276"/>
            <ac:picMk id="16" creationId="{583446ED-F4F2-AB52-2E34-5A0FFAD142E3}"/>
          </ac:picMkLst>
        </pc:picChg>
      </pc:sldChg>
      <pc:sldChg chg="modSp add del mod ord">
        <pc:chgData name="Floruta Cristian" userId="9cf535938f754e84" providerId="LiveId" clId="{A4C409D9-E3A0-46DC-81A5-BB0ED4D48403}" dt="2023-03-21T16:53:17.302" v="1251" actId="47"/>
        <pc:sldMkLst>
          <pc:docMk/>
          <pc:sldMk cId="2462786112" sldId="277"/>
        </pc:sldMkLst>
        <pc:spChg chg="mod">
          <ac:chgData name="Floruta Cristian" userId="9cf535938f754e84" providerId="LiveId" clId="{A4C409D9-E3A0-46DC-81A5-BB0ED4D48403}" dt="2023-03-19T10:08:58.981" v="496"/>
          <ac:spMkLst>
            <pc:docMk/>
            <pc:sldMk cId="2462786112" sldId="277"/>
            <ac:spMk id="4" creationId="{C771683E-0769-ABC2-0387-0975899C5106}"/>
          </ac:spMkLst>
        </pc:spChg>
        <pc:spChg chg="mod">
          <ac:chgData name="Floruta Cristian" userId="9cf535938f754e84" providerId="LiveId" clId="{A4C409D9-E3A0-46DC-81A5-BB0ED4D48403}" dt="2023-03-19T10:11:21.576" v="504" actId="113"/>
          <ac:spMkLst>
            <pc:docMk/>
            <pc:sldMk cId="2462786112" sldId="277"/>
            <ac:spMk id="13" creationId="{143DC68C-EB4D-3554-0379-D642383EAC2E}"/>
          </ac:spMkLst>
        </pc:spChg>
      </pc:sldChg>
      <pc:sldChg chg="modSp add del mod">
        <pc:chgData name="Floruta Cristian" userId="9cf535938f754e84" providerId="LiveId" clId="{A4C409D9-E3A0-46DC-81A5-BB0ED4D48403}" dt="2023-03-21T17:03:37.859" v="1379" actId="47"/>
        <pc:sldMkLst>
          <pc:docMk/>
          <pc:sldMk cId="313146955" sldId="278"/>
        </pc:sldMkLst>
        <pc:spChg chg="mod">
          <ac:chgData name="Floruta Cristian" userId="9cf535938f754e84" providerId="LiveId" clId="{A4C409D9-E3A0-46DC-81A5-BB0ED4D48403}" dt="2023-03-19T10:08:58.981" v="496"/>
          <ac:spMkLst>
            <pc:docMk/>
            <pc:sldMk cId="313146955" sldId="278"/>
            <ac:spMk id="4" creationId="{C771683E-0769-ABC2-0387-0975899C5106}"/>
          </ac:spMkLst>
        </pc:spChg>
        <pc:spChg chg="mod">
          <ac:chgData name="Floruta Cristian" userId="9cf535938f754e84" providerId="LiveId" clId="{A4C409D9-E3A0-46DC-81A5-BB0ED4D48403}" dt="2023-03-19T10:11:30.374" v="506" actId="113"/>
          <ac:spMkLst>
            <pc:docMk/>
            <pc:sldMk cId="313146955" sldId="278"/>
            <ac:spMk id="13" creationId="{143DC68C-EB4D-3554-0379-D642383EAC2E}"/>
          </ac:spMkLst>
        </pc:spChg>
      </pc:sldChg>
      <pc:sldChg chg="modSp add del mod">
        <pc:chgData name="Floruta Cristian" userId="9cf535938f754e84" providerId="LiveId" clId="{A4C409D9-E3A0-46DC-81A5-BB0ED4D48403}" dt="2023-03-21T17:05:48.562" v="1409" actId="47"/>
        <pc:sldMkLst>
          <pc:docMk/>
          <pc:sldMk cId="3352098863" sldId="279"/>
        </pc:sldMkLst>
        <pc:spChg chg="mod">
          <ac:chgData name="Floruta Cristian" userId="9cf535938f754e84" providerId="LiveId" clId="{A4C409D9-E3A0-46DC-81A5-BB0ED4D48403}" dt="2023-03-19T10:08:58.981" v="496"/>
          <ac:spMkLst>
            <pc:docMk/>
            <pc:sldMk cId="3352098863" sldId="279"/>
            <ac:spMk id="4" creationId="{C771683E-0769-ABC2-0387-0975899C5106}"/>
          </ac:spMkLst>
        </pc:spChg>
        <pc:spChg chg="mod">
          <ac:chgData name="Floruta Cristian" userId="9cf535938f754e84" providerId="LiveId" clId="{A4C409D9-E3A0-46DC-81A5-BB0ED4D48403}" dt="2023-03-19T10:11:34.940" v="507" actId="113"/>
          <ac:spMkLst>
            <pc:docMk/>
            <pc:sldMk cId="3352098863" sldId="279"/>
            <ac:spMk id="13" creationId="{143DC68C-EB4D-3554-0379-D642383EAC2E}"/>
          </ac:spMkLst>
        </pc:spChg>
      </pc:sldChg>
      <pc:sldChg chg="modSp new del">
        <pc:chgData name="Floruta Cristian" userId="9cf535938f754e84" providerId="LiveId" clId="{A4C409D9-E3A0-46DC-81A5-BB0ED4D48403}" dt="2023-03-19T10:10:01.087" v="500" actId="47"/>
        <pc:sldMkLst>
          <pc:docMk/>
          <pc:sldMk cId="576046595" sldId="280"/>
        </pc:sldMkLst>
        <pc:spChg chg="mod">
          <ac:chgData name="Floruta Cristian" userId="9cf535938f754e84" providerId="LiveId" clId="{A4C409D9-E3A0-46DC-81A5-BB0ED4D48403}" dt="2023-03-19T10:08:58.981" v="496"/>
          <ac:spMkLst>
            <pc:docMk/>
            <pc:sldMk cId="576046595" sldId="280"/>
            <ac:spMk id="2" creationId="{D23344E7-B7AA-08FE-7428-39980E55AFF5}"/>
          </ac:spMkLst>
        </pc:spChg>
        <pc:spChg chg="mod">
          <ac:chgData name="Floruta Cristian" userId="9cf535938f754e84" providerId="LiveId" clId="{A4C409D9-E3A0-46DC-81A5-BB0ED4D48403}" dt="2023-03-19T10:08:58.981" v="496"/>
          <ac:spMkLst>
            <pc:docMk/>
            <pc:sldMk cId="576046595" sldId="280"/>
            <ac:spMk id="3" creationId="{CE25AB62-4FDD-2DC4-8470-6C559186D821}"/>
          </ac:spMkLst>
        </pc:spChg>
        <pc:spChg chg="mod">
          <ac:chgData name="Floruta Cristian" userId="9cf535938f754e84" providerId="LiveId" clId="{A4C409D9-E3A0-46DC-81A5-BB0ED4D48403}" dt="2023-03-19T10:08:58.981" v="496"/>
          <ac:spMkLst>
            <pc:docMk/>
            <pc:sldMk cId="576046595" sldId="280"/>
            <ac:spMk id="4" creationId="{22FD5D15-06A3-4E5C-A86C-C089D4ECC4FF}"/>
          </ac:spMkLst>
        </pc:spChg>
      </pc:sldChg>
      <pc:sldChg chg="new del">
        <pc:chgData name="Floruta Cristian" userId="9cf535938f754e84" providerId="LiveId" clId="{A4C409D9-E3A0-46DC-81A5-BB0ED4D48403}" dt="2023-03-19T10:12:03.583" v="527" actId="47"/>
        <pc:sldMkLst>
          <pc:docMk/>
          <pc:sldMk cId="2229814925" sldId="280"/>
        </pc:sldMkLst>
      </pc:sldChg>
      <pc:sldChg chg="modSp add del mod">
        <pc:chgData name="Floruta Cristian" userId="9cf535938f754e84" providerId="LiveId" clId="{A4C409D9-E3A0-46DC-81A5-BB0ED4D48403}" dt="2023-03-21T17:06:10.359" v="1438" actId="47"/>
        <pc:sldMkLst>
          <pc:docMk/>
          <pc:sldMk cId="4127313609" sldId="280"/>
        </pc:sldMkLst>
        <pc:spChg chg="mod">
          <ac:chgData name="Floruta Cristian" userId="9cf535938f754e84" providerId="LiveId" clId="{A4C409D9-E3A0-46DC-81A5-BB0ED4D48403}" dt="2023-03-19T10:12:35.476" v="584" actId="6549"/>
          <ac:spMkLst>
            <pc:docMk/>
            <pc:sldMk cId="4127313609" sldId="280"/>
            <ac:spMk id="13" creationId="{143DC68C-EB4D-3554-0379-D642383EAC2E}"/>
          </ac:spMkLst>
        </pc:spChg>
      </pc:sldChg>
      <pc:sldChg chg="addSp delSp modSp add mod">
        <pc:chgData name="Floruta Cristian" userId="9cf535938f754e84" providerId="LiveId" clId="{A4C409D9-E3A0-46DC-81A5-BB0ED4D48403}" dt="2023-03-21T19:21:36.918" v="3825" actId="20577"/>
        <pc:sldMkLst>
          <pc:docMk/>
          <pc:sldMk cId="370525020" sldId="281"/>
        </pc:sldMkLst>
        <pc:spChg chg="mod">
          <ac:chgData name="Floruta Cristian" userId="9cf535938f754e84" providerId="LiveId" clId="{A4C409D9-E3A0-46DC-81A5-BB0ED4D48403}" dt="2023-03-21T19:21:36.918" v="3825" actId="20577"/>
          <ac:spMkLst>
            <pc:docMk/>
            <pc:sldMk cId="370525020" sldId="281"/>
            <ac:spMk id="3" creationId="{3FE353E6-305C-E928-E17B-323DAA03FD72}"/>
          </ac:spMkLst>
        </pc:spChg>
        <pc:spChg chg="mod">
          <ac:chgData name="Floruta Cristian" userId="9cf535938f754e84" providerId="LiveId" clId="{A4C409D9-E3A0-46DC-81A5-BB0ED4D48403}" dt="2023-03-21T17:35:48.970" v="2062" actId="313"/>
          <ac:spMkLst>
            <pc:docMk/>
            <pc:sldMk cId="370525020" sldId="281"/>
            <ac:spMk id="13" creationId="{143DC68C-EB4D-3554-0379-D642383EAC2E}"/>
          </ac:spMkLst>
        </pc:spChg>
        <pc:spChg chg="mod">
          <ac:chgData name="Floruta Cristian" userId="9cf535938f754e84" providerId="LiveId" clId="{A4C409D9-E3A0-46DC-81A5-BB0ED4D48403}" dt="2023-03-21T19:05:22.338" v="3532" actId="113"/>
          <ac:spMkLst>
            <pc:docMk/>
            <pc:sldMk cId="370525020" sldId="281"/>
            <ac:spMk id="14" creationId="{FE3FA24A-AD9F-EB86-37B8-77D66C6B1A56}"/>
          </ac:spMkLst>
        </pc:spChg>
        <pc:picChg chg="add del mod">
          <ac:chgData name="Floruta Cristian" userId="9cf535938f754e84" providerId="LiveId" clId="{A4C409D9-E3A0-46DC-81A5-BB0ED4D48403}" dt="2023-03-21T17:37:36.828" v="2152" actId="478"/>
          <ac:picMkLst>
            <pc:docMk/>
            <pc:sldMk cId="370525020" sldId="281"/>
            <ac:picMk id="5" creationId="{2755D49D-C65F-62F1-22E9-CCCE1B74D124}"/>
          </ac:picMkLst>
        </pc:picChg>
      </pc:sldChg>
      <pc:sldChg chg="new del">
        <pc:chgData name="Floruta Cristian" userId="9cf535938f754e84" providerId="LiveId" clId="{A4C409D9-E3A0-46DC-81A5-BB0ED4D48403}" dt="2023-03-19T10:12:49.088" v="586" actId="47"/>
        <pc:sldMkLst>
          <pc:docMk/>
          <pc:sldMk cId="1554102969" sldId="281"/>
        </pc:sldMkLst>
      </pc:sldChg>
      <pc:sldChg chg="add del setBg">
        <pc:chgData name="Floruta Cristian" userId="9cf535938f754e84" providerId="LiveId" clId="{A4C409D9-E3A0-46DC-81A5-BB0ED4D48403}" dt="2023-03-19T10:13:07.891" v="592" actId="2696"/>
        <pc:sldMkLst>
          <pc:docMk/>
          <pc:sldMk cId="976487402" sldId="282"/>
        </pc:sldMkLst>
      </pc:sldChg>
      <pc:sldChg chg="modSp add del mod">
        <pc:chgData name="Floruta Cristian" userId="9cf535938f754e84" providerId="LiveId" clId="{A4C409D9-E3A0-46DC-81A5-BB0ED4D48403}" dt="2023-03-21T17:05:10.500" v="1396" actId="47"/>
        <pc:sldMkLst>
          <pc:docMk/>
          <pc:sldMk cId="1889186524" sldId="282"/>
        </pc:sldMkLst>
        <pc:spChg chg="mod">
          <ac:chgData name="Floruta Cristian" userId="9cf535938f754e84" providerId="LiveId" clId="{A4C409D9-E3A0-46DC-81A5-BB0ED4D48403}" dt="2023-03-19T10:13:21.452" v="598" actId="20577"/>
          <ac:spMkLst>
            <pc:docMk/>
            <pc:sldMk cId="1889186524" sldId="282"/>
            <ac:spMk id="13" creationId="{143DC68C-EB4D-3554-0379-D642383EAC2E}"/>
          </ac:spMkLst>
        </pc:spChg>
      </pc:sldChg>
      <pc:sldChg chg="modSp add mod">
        <pc:chgData name="Floruta Cristian" userId="9cf535938f754e84" providerId="LiveId" clId="{A4C409D9-E3A0-46DC-81A5-BB0ED4D48403}" dt="2023-03-21T17:05:07.480" v="1395" actId="20577"/>
        <pc:sldMkLst>
          <pc:docMk/>
          <pc:sldMk cId="1608914114" sldId="283"/>
        </pc:sldMkLst>
        <pc:spChg chg="mod">
          <ac:chgData name="Floruta Cristian" userId="9cf535938f754e84" providerId="LiveId" clId="{A4C409D9-E3A0-46DC-81A5-BB0ED4D48403}" dt="2023-03-21T17:05:07.480" v="1395" actId="20577"/>
          <ac:spMkLst>
            <pc:docMk/>
            <pc:sldMk cId="1608914114" sldId="283"/>
            <ac:spMk id="13" creationId="{143DC68C-EB4D-3554-0379-D642383EAC2E}"/>
          </ac:spMkLst>
        </pc:spChg>
      </pc:sldChg>
      <pc:sldChg chg="new del">
        <pc:chgData name="Floruta Cristian" userId="9cf535938f754e84" providerId="LiveId" clId="{A4C409D9-E3A0-46DC-81A5-BB0ED4D48403}" dt="2023-03-19T10:13:32.461" v="600" actId="47"/>
        <pc:sldMkLst>
          <pc:docMk/>
          <pc:sldMk cId="4029611169" sldId="283"/>
        </pc:sldMkLst>
      </pc:sldChg>
      <pc:sldChg chg="addSp delSp modSp add mod">
        <pc:chgData name="Floruta Cristian" userId="9cf535938f754e84" providerId="LiveId" clId="{A4C409D9-E3A0-46DC-81A5-BB0ED4D48403}" dt="2023-03-21T18:55:10.682" v="3510" actId="403"/>
        <pc:sldMkLst>
          <pc:docMk/>
          <pc:sldMk cId="4045765161" sldId="284"/>
        </pc:sldMkLst>
        <pc:spChg chg="mod">
          <ac:chgData name="Floruta Cristian" userId="9cf535938f754e84" providerId="LiveId" clId="{A4C409D9-E3A0-46DC-81A5-BB0ED4D48403}" dt="2023-03-21T18:11:06.640" v="2778" actId="27636"/>
          <ac:spMkLst>
            <pc:docMk/>
            <pc:sldMk cId="4045765161" sldId="284"/>
            <ac:spMk id="2" creationId="{ABF9A642-247C-0AC0-4304-166CEEB947A5}"/>
          </ac:spMkLst>
        </pc:spChg>
        <pc:spChg chg="mod">
          <ac:chgData name="Floruta Cristian" userId="9cf535938f754e84" providerId="LiveId" clId="{A4C409D9-E3A0-46DC-81A5-BB0ED4D48403}" dt="2023-03-21T18:54:53.554" v="3505" actId="27636"/>
          <ac:spMkLst>
            <pc:docMk/>
            <pc:sldMk cId="4045765161" sldId="284"/>
            <ac:spMk id="4" creationId="{24935E2F-054F-875B-2955-8B62BFA16CDE}"/>
          </ac:spMkLst>
        </pc:spChg>
        <pc:spChg chg="mod">
          <ac:chgData name="Floruta Cristian" userId="9cf535938f754e84" providerId="LiveId" clId="{A4C409D9-E3A0-46DC-81A5-BB0ED4D48403}" dt="2023-03-21T18:55:10.682" v="3510" actId="403"/>
          <ac:spMkLst>
            <pc:docMk/>
            <pc:sldMk cId="4045765161" sldId="284"/>
            <ac:spMk id="5" creationId="{3AEE768B-BBE3-B70A-3E49-A665D50A8D2D}"/>
          </ac:spMkLst>
        </pc:spChg>
        <pc:spChg chg="add del mod">
          <ac:chgData name="Floruta Cristian" userId="9cf535938f754e84" providerId="LiveId" clId="{A4C409D9-E3A0-46DC-81A5-BB0ED4D48403}" dt="2023-03-21T16:51:34.310" v="1233" actId="478"/>
          <ac:spMkLst>
            <pc:docMk/>
            <pc:sldMk cId="4045765161" sldId="284"/>
            <ac:spMk id="8" creationId="{41B79F32-0133-CBD4-1E80-F7FF00373294}"/>
          </ac:spMkLst>
        </pc:spChg>
        <pc:spChg chg="add del mod">
          <ac:chgData name="Floruta Cristian" userId="9cf535938f754e84" providerId="LiveId" clId="{A4C409D9-E3A0-46DC-81A5-BB0ED4D48403}" dt="2023-03-21T16:51:54.960" v="1239" actId="478"/>
          <ac:spMkLst>
            <pc:docMk/>
            <pc:sldMk cId="4045765161" sldId="284"/>
            <ac:spMk id="10" creationId="{6EFB90EA-9F96-47DA-68DB-BAA286823994}"/>
          </ac:spMkLst>
        </pc:spChg>
        <pc:picChg chg="del">
          <ac:chgData name="Floruta Cristian" userId="9cf535938f754e84" providerId="LiveId" clId="{A4C409D9-E3A0-46DC-81A5-BB0ED4D48403}" dt="2023-03-21T16:07:37.354" v="818" actId="478"/>
          <ac:picMkLst>
            <pc:docMk/>
            <pc:sldMk cId="4045765161" sldId="284"/>
            <ac:picMk id="3" creationId="{E9AE864B-3A58-CF44-06A5-2F8A62D2B131}"/>
          </ac:picMkLst>
        </pc:picChg>
        <pc:picChg chg="del">
          <ac:chgData name="Floruta Cristian" userId="9cf535938f754e84" providerId="LiveId" clId="{A4C409D9-E3A0-46DC-81A5-BB0ED4D48403}" dt="2023-03-21T16:07:34.202" v="817" actId="478"/>
          <ac:picMkLst>
            <pc:docMk/>
            <pc:sldMk cId="4045765161" sldId="284"/>
            <ac:picMk id="6" creationId="{4C5233CF-63BC-FF95-C876-47D7E3E9A79B}"/>
          </ac:picMkLst>
        </pc:picChg>
        <pc:picChg chg="add del mod modCrop">
          <ac:chgData name="Floruta Cristian" userId="9cf535938f754e84" providerId="LiveId" clId="{A4C409D9-E3A0-46DC-81A5-BB0ED4D48403}" dt="2023-03-21T18:10:35.469" v="2772" actId="478"/>
          <ac:picMkLst>
            <pc:docMk/>
            <pc:sldMk cId="4045765161" sldId="284"/>
            <ac:picMk id="11" creationId="{1B239579-BE7C-3AFC-000D-E7066A34401F}"/>
          </ac:picMkLst>
        </pc:picChg>
        <pc:picChg chg="add del">
          <ac:chgData name="Floruta Cristian" userId="9cf535938f754e84" providerId="LiveId" clId="{A4C409D9-E3A0-46DC-81A5-BB0ED4D48403}" dt="2023-03-21T17:16:18.653" v="1594" actId="22"/>
          <ac:picMkLst>
            <pc:docMk/>
            <pc:sldMk cId="4045765161" sldId="284"/>
            <ac:picMk id="13" creationId="{AEEED218-4C28-9598-FD0E-5DCFA93711B6}"/>
          </ac:picMkLst>
        </pc:picChg>
        <pc:picChg chg="add del mod">
          <ac:chgData name="Floruta Cristian" userId="9cf535938f754e84" providerId="LiveId" clId="{A4C409D9-E3A0-46DC-81A5-BB0ED4D48403}" dt="2023-03-21T18:10:36.129" v="2773" actId="478"/>
          <ac:picMkLst>
            <pc:docMk/>
            <pc:sldMk cId="4045765161" sldId="284"/>
            <ac:picMk id="15" creationId="{0B86440C-9A00-BE0B-E160-459C6052792F}"/>
          </ac:picMkLst>
        </pc:picChg>
        <pc:picChg chg="add del">
          <ac:chgData name="Floruta Cristian" userId="9cf535938f754e84" providerId="LiveId" clId="{A4C409D9-E3A0-46DC-81A5-BB0ED4D48403}" dt="2023-03-21T18:19:34.017" v="3042" actId="22"/>
          <ac:picMkLst>
            <pc:docMk/>
            <pc:sldMk cId="4045765161" sldId="284"/>
            <ac:picMk id="17" creationId="{11BEEA5B-EA83-BC85-5F0C-6AD51258AA4C}"/>
          </ac:picMkLst>
        </pc:picChg>
        <pc:picChg chg="add del mod">
          <ac:chgData name="Floruta Cristian" userId="9cf535938f754e84" providerId="LiveId" clId="{A4C409D9-E3A0-46DC-81A5-BB0ED4D48403}" dt="2023-03-21T18:22:51.051" v="3051" actId="478"/>
          <ac:picMkLst>
            <pc:docMk/>
            <pc:sldMk cId="4045765161" sldId="284"/>
            <ac:picMk id="19" creationId="{67DFB988-2598-0CD5-F882-59992A4780D3}"/>
          </ac:picMkLst>
        </pc:picChg>
        <pc:picChg chg="add del mod">
          <ac:chgData name="Floruta Cristian" userId="9cf535938f754e84" providerId="LiveId" clId="{A4C409D9-E3A0-46DC-81A5-BB0ED4D48403}" dt="2023-03-21T18:21:29.981" v="3050" actId="478"/>
          <ac:picMkLst>
            <pc:docMk/>
            <pc:sldMk cId="4045765161" sldId="284"/>
            <ac:picMk id="21" creationId="{29B5C668-232E-BCA2-8F0A-D9DF534C2145}"/>
          </ac:picMkLst>
        </pc:picChg>
        <pc:picChg chg="add mod">
          <ac:chgData name="Floruta Cristian" userId="9cf535938f754e84" providerId="LiveId" clId="{A4C409D9-E3A0-46DC-81A5-BB0ED4D48403}" dt="2023-03-21T18:55:01.258" v="3508" actId="1076"/>
          <ac:picMkLst>
            <pc:docMk/>
            <pc:sldMk cId="4045765161" sldId="284"/>
            <ac:picMk id="23" creationId="{65DBAB55-A03C-5679-3C4F-5D5069F3847F}"/>
          </ac:picMkLst>
        </pc:picChg>
      </pc:sldChg>
      <pc:sldChg chg="addSp delSp modSp add mod">
        <pc:chgData name="Floruta Cristian" userId="9cf535938f754e84" providerId="LiveId" clId="{A4C409D9-E3A0-46DC-81A5-BB0ED4D48403}" dt="2023-03-21T19:44:27.584" v="4178" actId="20577"/>
        <pc:sldMkLst>
          <pc:docMk/>
          <pc:sldMk cId="763954030" sldId="285"/>
        </pc:sldMkLst>
        <pc:spChg chg="mod">
          <ac:chgData name="Floruta Cristian" userId="9cf535938f754e84" providerId="LiveId" clId="{A4C409D9-E3A0-46DC-81A5-BB0ED4D48403}" dt="2023-03-21T19:37:15.697" v="3896" actId="14100"/>
          <ac:spMkLst>
            <pc:docMk/>
            <pc:sldMk cId="763954030" sldId="285"/>
            <ac:spMk id="2" creationId="{ABF9A642-247C-0AC0-4304-166CEEB947A5}"/>
          </ac:spMkLst>
        </pc:spChg>
        <pc:spChg chg="mod">
          <ac:chgData name="Floruta Cristian" userId="9cf535938f754e84" providerId="LiveId" clId="{A4C409D9-E3A0-46DC-81A5-BB0ED4D48403}" dt="2023-03-21T19:44:27.584" v="4178" actId="20577"/>
          <ac:spMkLst>
            <pc:docMk/>
            <pc:sldMk cId="763954030" sldId="285"/>
            <ac:spMk id="4" creationId="{24935E2F-054F-875B-2955-8B62BFA16CDE}"/>
          </ac:spMkLst>
        </pc:spChg>
        <pc:picChg chg="add del">
          <ac:chgData name="Floruta Cristian" userId="9cf535938f754e84" providerId="LiveId" clId="{A4C409D9-E3A0-46DC-81A5-BB0ED4D48403}" dt="2023-03-21T16:59:55.520" v="1358" actId="22"/>
          <ac:picMkLst>
            <pc:docMk/>
            <pc:sldMk cId="763954030" sldId="285"/>
            <ac:picMk id="6" creationId="{15CAD051-38FC-9565-9513-CC5DDE98E2E5}"/>
          </ac:picMkLst>
        </pc:picChg>
        <pc:picChg chg="add del mod">
          <ac:chgData name="Floruta Cristian" userId="9cf535938f754e84" providerId="LiveId" clId="{A4C409D9-E3A0-46DC-81A5-BB0ED4D48403}" dt="2023-03-21T17:02:36.386" v="1363" actId="478"/>
          <ac:picMkLst>
            <pc:docMk/>
            <pc:sldMk cId="763954030" sldId="285"/>
            <ac:picMk id="8" creationId="{F0FFC236-AE4D-4803-EA7B-69FC5FF4735C}"/>
          </ac:picMkLst>
        </pc:picChg>
        <pc:picChg chg="add del mod">
          <ac:chgData name="Floruta Cristian" userId="9cf535938f754e84" providerId="LiveId" clId="{A4C409D9-E3A0-46DC-81A5-BB0ED4D48403}" dt="2023-03-21T18:10:54.176" v="2774" actId="478"/>
          <ac:picMkLst>
            <pc:docMk/>
            <pc:sldMk cId="763954030" sldId="285"/>
            <ac:picMk id="10" creationId="{CDC99507-F8E3-7671-BABD-C97D74BB97C7}"/>
          </ac:picMkLst>
        </pc:picChg>
        <pc:picChg chg="del">
          <ac:chgData name="Floruta Cristian" userId="9cf535938f754e84" providerId="LiveId" clId="{A4C409D9-E3A0-46DC-81A5-BB0ED4D48403}" dt="2023-03-21T16:53:30.260" v="1256" actId="478"/>
          <ac:picMkLst>
            <pc:docMk/>
            <pc:sldMk cId="763954030" sldId="285"/>
            <ac:picMk id="11" creationId="{1B239579-BE7C-3AFC-000D-E7066A34401F}"/>
          </ac:picMkLst>
        </pc:picChg>
        <pc:picChg chg="add del mod">
          <ac:chgData name="Floruta Cristian" userId="9cf535938f754e84" providerId="LiveId" clId="{A4C409D9-E3A0-46DC-81A5-BB0ED4D48403}" dt="2023-03-21T19:15:21.503" v="3666" actId="478"/>
          <ac:picMkLst>
            <pc:docMk/>
            <pc:sldMk cId="763954030" sldId="285"/>
            <ac:picMk id="13" creationId="{6ECA1670-4BFB-8DBD-BD85-D0C64C2D5E01}"/>
          </ac:picMkLst>
        </pc:picChg>
      </pc:sldChg>
      <pc:sldChg chg="addSp delSp modSp add mod ord">
        <pc:chgData name="Floruta Cristian" userId="9cf535938f754e84" providerId="LiveId" clId="{A4C409D9-E3A0-46DC-81A5-BB0ED4D48403}" dt="2023-03-21T19:06:53.504" v="3545" actId="27636"/>
        <pc:sldMkLst>
          <pc:docMk/>
          <pc:sldMk cId="2384184605" sldId="286"/>
        </pc:sldMkLst>
        <pc:spChg chg="mod">
          <ac:chgData name="Floruta Cristian" userId="9cf535938f754e84" providerId="LiveId" clId="{A4C409D9-E3A0-46DC-81A5-BB0ED4D48403}" dt="2023-03-21T17:04:32.033" v="1381" actId="6549"/>
          <ac:spMkLst>
            <pc:docMk/>
            <pc:sldMk cId="2384184605" sldId="286"/>
            <ac:spMk id="2" creationId="{ABF9A642-247C-0AC0-4304-166CEEB947A5}"/>
          </ac:spMkLst>
        </pc:spChg>
        <pc:spChg chg="add del mod">
          <ac:chgData name="Floruta Cristian" userId="9cf535938f754e84" providerId="LiveId" clId="{A4C409D9-E3A0-46DC-81A5-BB0ED4D48403}" dt="2023-03-21T17:14:43.753" v="1591" actId="21"/>
          <ac:spMkLst>
            <pc:docMk/>
            <pc:sldMk cId="2384184605" sldId="286"/>
            <ac:spMk id="3" creationId="{CAF6A22A-44D7-4007-0368-0C63EA0B4CCE}"/>
          </ac:spMkLst>
        </pc:spChg>
        <pc:spChg chg="mod">
          <ac:chgData name="Floruta Cristian" userId="9cf535938f754e84" providerId="LiveId" clId="{A4C409D9-E3A0-46DC-81A5-BB0ED4D48403}" dt="2023-03-21T19:06:53.504" v="3545" actId="27636"/>
          <ac:spMkLst>
            <pc:docMk/>
            <pc:sldMk cId="2384184605" sldId="286"/>
            <ac:spMk id="4" creationId="{24935E2F-054F-875B-2955-8B62BFA16CDE}"/>
          </ac:spMkLst>
        </pc:spChg>
        <pc:spChg chg="add del mod">
          <ac:chgData name="Floruta Cristian" userId="9cf535938f754e84" providerId="LiveId" clId="{A4C409D9-E3A0-46DC-81A5-BB0ED4D48403}" dt="2023-03-21T17:14:41.673" v="1590" actId="478"/>
          <ac:spMkLst>
            <pc:docMk/>
            <pc:sldMk cId="2384184605" sldId="286"/>
            <ac:spMk id="6" creationId="{299895A6-F25D-A656-CEF0-63437697C9C9}"/>
          </ac:spMkLst>
        </pc:spChg>
        <pc:spChg chg="add del mod">
          <ac:chgData name="Floruta Cristian" userId="9cf535938f754e84" providerId="LiveId" clId="{A4C409D9-E3A0-46DC-81A5-BB0ED4D48403}" dt="2023-03-21T17:14:40.066" v="1589" actId="478"/>
          <ac:spMkLst>
            <pc:docMk/>
            <pc:sldMk cId="2384184605" sldId="286"/>
            <ac:spMk id="7" creationId="{4C59CB65-D4AE-70FD-CBB6-3C6FD16F0BCC}"/>
          </ac:spMkLst>
        </pc:spChg>
        <pc:spChg chg="add mod">
          <ac:chgData name="Floruta Cristian" userId="9cf535938f754e84" providerId="LiveId" clId="{A4C409D9-E3A0-46DC-81A5-BB0ED4D48403}" dt="2023-03-21T18:35:53.404" v="3337" actId="1036"/>
          <ac:spMkLst>
            <pc:docMk/>
            <pc:sldMk cId="2384184605" sldId="286"/>
            <ac:spMk id="13" creationId="{ECA3F05B-9650-6DB5-DBE0-38983E97248A}"/>
          </ac:spMkLst>
        </pc:spChg>
        <pc:picChg chg="add del">
          <ac:chgData name="Floruta Cristian" userId="9cf535938f754e84" providerId="LiveId" clId="{A4C409D9-E3A0-46DC-81A5-BB0ED4D48403}" dt="2023-03-21T18:28:46.529" v="3072" actId="22"/>
          <ac:picMkLst>
            <pc:docMk/>
            <pc:sldMk cId="2384184605" sldId="286"/>
            <ac:picMk id="9" creationId="{3436ECFC-7033-9D87-516C-E697E627293D}"/>
          </ac:picMkLst>
        </pc:picChg>
        <pc:picChg chg="del">
          <ac:chgData name="Floruta Cristian" userId="9cf535938f754e84" providerId="LiveId" clId="{A4C409D9-E3A0-46DC-81A5-BB0ED4D48403}" dt="2023-03-21T17:03:21.614" v="1373" actId="478"/>
          <ac:picMkLst>
            <pc:docMk/>
            <pc:sldMk cId="2384184605" sldId="286"/>
            <ac:picMk id="11" creationId="{1B239579-BE7C-3AFC-000D-E7066A34401F}"/>
          </ac:picMkLst>
        </pc:picChg>
        <pc:picChg chg="add del mod">
          <ac:chgData name="Floruta Cristian" userId="9cf535938f754e84" providerId="LiveId" clId="{A4C409D9-E3A0-46DC-81A5-BB0ED4D48403}" dt="2023-03-21T18:32:33.669" v="3142" actId="478"/>
          <ac:picMkLst>
            <pc:docMk/>
            <pc:sldMk cId="2384184605" sldId="286"/>
            <ac:picMk id="12" creationId="{6B297B8E-9ED6-EC84-322F-B4C43C6D2980}"/>
          </ac:picMkLst>
        </pc:picChg>
        <pc:picChg chg="add del">
          <ac:chgData name="Floruta Cristian" userId="9cf535938f754e84" providerId="LiveId" clId="{A4C409D9-E3A0-46DC-81A5-BB0ED4D48403}" dt="2023-03-21T18:32:37.321" v="3144" actId="22"/>
          <ac:picMkLst>
            <pc:docMk/>
            <pc:sldMk cId="2384184605" sldId="286"/>
            <ac:picMk id="15" creationId="{B6EFEEAA-7DD6-B887-ED78-5551422CECD5}"/>
          </ac:picMkLst>
        </pc:picChg>
        <pc:picChg chg="add mod">
          <ac:chgData name="Floruta Cristian" userId="9cf535938f754e84" providerId="LiveId" clId="{A4C409D9-E3A0-46DC-81A5-BB0ED4D48403}" dt="2023-03-21T18:35:19.691" v="3283" actId="1035"/>
          <ac:picMkLst>
            <pc:docMk/>
            <pc:sldMk cId="2384184605" sldId="286"/>
            <ac:picMk id="17" creationId="{77358143-95EC-79F1-CA3D-41BC61F03467}"/>
          </ac:picMkLst>
        </pc:picChg>
        <pc:picChg chg="add mod">
          <ac:chgData name="Floruta Cristian" userId="9cf535938f754e84" providerId="LiveId" clId="{A4C409D9-E3A0-46DC-81A5-BB0ED4D48403}" dt="2023-03-21T18:35:35.035" v="3306" actId="14100"/>
          <ac:picMkLst>
            <pc:docMk/>
            <pc:sldMk cId="2384184605" sldId="286"/>
            <ac:picMk id="19" creationId="{CC872095-FA31-5267-B33E-AB266E619C39}"/>
          </ac:picMkLst>
        </pc:picChg>
      </pc:sldChg>
      <pc:sldChg chg="addSp delSp modSp add mod">
        <pc:chgData name="Floruta Cristian" userId="9cf535938f754e84" providerId="LiveId" clId="{A4C409D9-E3A0-46DC-81A5-BB0ED4D48403}" dt="2023-03-21T18:53:05.267" v="3502" actId="20577"/>
        <pc:sldMkLst>
          <pc:docMk/>
          <pc:sldMk cId="339799249" sldId="287"/>
        </pc:sldMkLst>
        <pc:spChg chg="del mod">
          <ac:chgData name="Floruta Cristian" userId="9cf535938f754e84" providerId="LiveId" clId="{A4C409D9-E3A0-46DC-81A5-BB0ED4D48403}" dt="2023-03-21T17:13:17.560" v="1575" actId="21"/>
          <ac:spMkLst>
            <pc:docMk/>
            <pc:sldMk cId="339799249" sldId="287"/>
            <ac:spMk id="2" creationId="{ABF9A642-247C-0AC0-4304-166CEEB947A5}"/>
          </ac:spMkLst>
        </pc:spChg>
        <pc:spChg chg="del">
          <ac:chgData name="Floruta Cristian" userId="9cf535938f754e84" providerId="LiveId" clId="{A4C409D9-E3A0-46DC-81A5-BB0ED4D48403}" dt="2023-03-21T17:13:33.140" v="1578" actId="21"/>
          <ac:spMkLst>
            <pc:docMk/>
            <pc:sldMk cId="339799249" sldId="287"/>
            <ac:spMk id="4" creationId="{24935E2F-054F-875B-2955-8B62BFA16CDE}"/>
          </ac:spMkLst>
        </pc:spChg>
        <pc:spChg chg="add del mod">
          <ac:chgData name="Floruta Cristian" userId="9cf535938f754e84" providerId="LiveId" clId="{A4C409D9-E3A0-46DC-81A5-BB0ED4D48403}" dt="2023-03-21T17:14:02.799" v="1581" actId="478"/>
          <ac:spMkLst>
            <pc:docMk/>
            <pc:sldMk cId="339799249" sldId="287"/>
            <ac:spMk id="6" creationId="{62997BEB-92C3-1590-5DDE-C81552C13729}"/>
          </ac:spMkLst>
        </pc:spChg>
        <pc:spChg chg="add del mod">
          <ac:chgData name="Floruta Cristian" userId="9cf535938f754e84" providerId="LiveId" clId="{A4C409D9-E3A0-46DC-81A5-BB0ED4D48403}" dt="2023-03-21T17:14:04.080" v="1582" actId="478"/>
          <ac:spMkLst>
            <pc:docMk/>
            <pc:sldMk cId="339799249" sldId="287"/>
            <ac:spMk id="8" creationId="{C9460CFA-2FE9-13BA-D85A-D1417102736C}"/>
          </ac:spMkLst>
        </pc:spChg>
        <pc:spChg chg="add del mod">
          <ac:chgData name="Floruta Cristian" userId="9cf535938f754e84" providerId="LiveId" clId="{A4C409D9-E3A0-46DC-81A5-BB0ED4D48403}" dt="2023-03-21T17:14:16.556" v="1584"/>
          <ac:spMkLst>
            <pc:docMk/>
            <pc:sldMk cId="339799249" sldId="287"/>
            <ac:spMk id="9" creationId="{3CAF6002-DE8F-AE57-83E6-E4DC85BCB090}"/>
          </ac:spMkLst>
        </pc:spChg>
        <pc:spChg chg="add mod">
          <ac:chgData name="Floruta Cristian" userId="9cf535938f754e84" providerId="LiveId" clId="{A4C409D9-E3A0-46DC-81A5-BB0ED4D48403}" dt="2023-03-21T18:39:51.598" v="3367" actId="14100"/>
          <ac:spMkLst>
            <pc:docMk/>
            <pc:sldMk cId="339799249" sldId="287"/>
            <ac:spMk id="10" creationId="{CDFDC3BC-0D5C-B0FB-C8E3-72C83D5EA4C7}"/>
          </ac:spMkLst>
        </pc:spChg>
        <pc:spChg chg="add mod">
          <ac:chgData name="Floruta Cristian" userId="9cf535938f754e84" providerId="LiveId" clId="{A4C409D9-E3A0-46DC-81A5-BB0ED4D48403}" dt="2023-03-21T18:53:05.267" v="3502" actId="20577"/>
          <ac:spMkLst>
            <pc:docMk/>
            <pc:sldMk cId="339799249" sldId="287"/>
            <ac:spMk id="11" creationId="{BD5A179C-739C-039E-5606-57686F3D41B5}"/>
          </ac:spMkLst>
        </pc:spChg>
        <pc:spChg chg="add mod">
          <ac:chgData name="Floruta Cristian" userId="9cf535938f754e84" providerId="LiveId" clId="{A4C409D9-E3A0-46DC-81A5-BB0ED4D48403}" dt="2023-03-21T18:52:31.476" v="3490" actId="14100"/>
          <ac:spMkLst>
            <pc:docMk/>
            <pc:sldMk cId="339799249" sldId="287"/>
            <ac:spMk id="16" creationId="{5711189C-4E52-1EDE-936A-6ED164969408}"/>
          </ac:spMkLst>
        </pc:spChg>
        <pc:picChg chg="add del mod">
          <ac:chgData name="Floruta Cristian" userId="9cf535938f754e84" providerId="LiveId" clId="{A4C409D9-E3A0-46DC-81A5-BB0ED4D48403}" dt="2023-03-21T18:49:49.216" v="3387" actId="22"/>
          <ac:picMkLst>
            <pc:docMk/>
            <pc:sldMk cId="339799249" sldId="287"/>
            <ac:picMk id="13" creationId="{9AE652DC-9F40-9EB8-03EE-AD694E612872}"/>
          </ac:picMkLst>
        </pc:picChg>
        <pc:picChg chg="add mod">
          <ac:chgData name="Floruta Cristian" userId="9cf535938f754e84" providerId="LiveId" clId="{A4C409D9-E3A0-46DC-81A5-BB0ED4D48403}" dt="2023-03-21T18:51:16.837" v="3391" actId="1076"/>
          <ac:picMkLst>
            <pc:docMk/>
            <pc:sldMk cId="339799249" sldId="287"/>
            <ac:picMk id="15" creationId="{427AB408-B725-EE8E-28BD-29F6F881CB7E}"/>
          </ac:picMkLst>
        </pc:picChg>
      </pc:sldChg>
      <pc:sldChg chg="addSp delSp modSp add mod setBg">
        <pc:chgData name="Floruta Cristian" userId="9cf535938f754e84" providerId="LiveId" clId="{A4C409D9-E3A0-46DC-81A5-BB0ED4D48403}" dt="2023-03-21T19:16:34.360" v="3701" actId="20577"/>
        <pc:sldMkLst>
          <pc:docMk/>
          <pc:sldMk cId="2692893772" sldId="288"/>
        </pc:sldMkLst>
        <pc:spChg chg="mod">
          <ac:chgData name="Floruta Cristian" userId="9cf535938f754e84" providerId="LiveId" clId="{A4C409D9-E3A0-46DC-81A5-BB0ED4D48403}" dt="2023-03-21T19:16:34.360" v="3701" actId="20577"/>
          <ac:spMkLst>
            <pc:docMk/>
            <pc:sldMk cId="2692893772" sldId="288"/>
            <ac:spMk id="2" creationId="{ABF9A642-247C-0AC0-4304-166CEEB947A5}"/>
          </ac:spMkLst>
        </pc:spChg>
        <pc:picChg chg="add del">
          <ac:chgData name="Floruta Cristian" userId="9cf535938f754e84" providerId="LiveId" clId="{A4C409D9-E3A0-46DC-81A5-BB0ED4D48403}" dt="2023-03-21T19:00:37.280" v="3517" actId="478"/>
          <ac:picMkLst>
            <pc:docMk/>
            <pc:sldMk cId="2692893772" sldId="288"/>
            <ac:picMk id="6" creationId="{8FBA8322-89F9-C249-B18E-3E80BC4F5519}"/>
          </ac:picMkLst>
        </pc:picChg>
        <pc:picChg chg="add mod">
          <ac:chgData name="Floruta Cristian" userId="9cf535938f754e84" providerId="LiveId" clId="{A4C409D9-E3A0-46DC-81A5-BB0ED4D48403}" dt="2023-03-21T19:04:39.958" v="3522" actId="1076"/>
          <ac:picMkLst>
            <pc:docMk/>
            <pc:sldMk cId="2692893772" sldId="288"/>
            <ac:picMk id="8" creationId="{7D3670FB-F7A1-EFDB-5FBF-4986915CEB28}"/>
          </ac:picMkLst>
        </pc:picChg>
      </pc:sldChg>
      <pc:sldChg chg="addSp delSp modSp add mod ord">
        <pc:chgData name="Floruta Cristian" userId="9cf535938f754e84" providerId="LiveId" clId="{A4C409D9-E3A0-46DC-81A5-BB0ED4D48403}" dt="2023-03-21T19:45:10.518" v="4187" actId="20577"/>
        <pc:sldMkLst>
          <pc:docMk/>
          <pc:sldMk cId="43416254" sldId="289"/>
        </pc:sldMkLst>
        <pc:spChg chg="mod">
          <ac:chgData name="Floruta Cristian" userId="9cf535938f754e84" providerId="LiveId" clId="{A4C409D9-E3A0-46DC-81A5-BB0ED4D48403}" dt="2023-03-21T19:45:10.518" v="4187" actId="20577"/>
          <ac:spMkLst>
            <pc:docMk/>
            <pc:sldMk cId="43416254" sldId="289"/>
            <ac:spMk id="2" creationId="{ABF9A642-247C-0AC0-4304-166CEEB947A5}"/>
          </ac:spMkLst>
        </pc:spChg>
        <pc:spChg chg="add del mod">
          <ac:chgData name="Floruta Cristian" userId="9cf535938f754e84" providerId="LiveId" clId="{A4C409D9-E3A0-46DC-81A5-BB0ED4D48403}" dt="2023-03-21T19:18:29.219" v="3778" actId="478"/>
          <ac:spMkLst>
            <pc:docMk/>
            <pc:sldMk cId="43416254" sldId="289"/>
            <ac:spMk id="3" creationId="{49B52A90-E2B6-AE05-B85B-B1B9D9BB75C9}"/>
          </ac:spMkLst>
        </pc:spChg>
        <pc:spChg chg="del">
          <ac:chgData name="Floruta Cristian" userId="9cf535938f754e84" providerId="LiveId" clId="{A4C409D9-E3A0-46DC-81A5-BB0ED4D48403}" dt="2023-03-21T19:18:37.640" v="3782" actId="478"/>
          <ac:spMkLst>
            <pc:docMk/>
            <pc:sldMk cId="43416254" sldId="289"/>
            <ac:spMk id="4" creationId="{24935E2F-054F-875B-2955-8B62BFA16CDE}"/>
          </ac:spMkLst>
        </pc:spChg>
        <pc:spChg chg="add del mod">
          <ac:chgData name="Floruta Cristian" userId="9cf535938f754e84" providerId="LiveId" clId="{A4C409D9-E3A0-46DC-81A5-BB0ED4D48403}" dt="2023-03-21T19:20:00.543" v="3805" actId="14100"/>
          <ac:spMkLst>
            <pc:docMk/>
            <pc:sldMk cId="43416254" sldId="289"/>
            <ac:spMk id="9" creationId="{C14DBF26-68D8-60AB-AFBE-841653823932}"/>
          </ac:spMkLst>
        </pc:spChg>
        <pc:spChg chg="add mod">
          <ac:chgData name="Floruta Cristian" userId="9cf535938f754e84" providerId="LiveId" clId="{A4C409D9-E3A0-46DC-81A5-BB0ED4D48403}" dt="2023-03-21T19:19:49.064" v="3801" actId="1076"/>
          <ac:spMkLst>
            <pc:docMk/>
            <pc:sldMk cId="43416254" sldId="289"/>
            <ac:spMk id="10" creationId="{352AA2F6-D540-147C-F99D-2E412655B0CC}"/>
          </ac:spMkLst>
        </pc:spChg>
        <pc:spChg chg="add del mod">
          <ac:chgData name="Floruta Cristian" userId="9cf535938f754e84" providerId="LiveId" clId="{A4C409D9-E3A0-46DC-81A5-BB0ED4D48403}" dt="2023-03-21T19:18:39.938" v="3783" actId="478"/>
          <ac:spMkLst>
            <pc:docMk/>
            <pc:sldMk cId="43416254" sldId="289"/>
            <ac:spMk id="12" creationId="{C086AD80-19CB-E75C-0113-89C072DA717C}"/>
          </ac:spMkLst>
        </pc:spChg>
        <pc:cxnChg chg="add del mod">
          <ac:chgData name="Floruta Cristian" userId="9cf535938f754e84" providerId="LiveId" clId="{A4C409D9-E3A0-46DC-81A5-BB0ED4D48403}" dt="2023-03-21T19:18:30.645" v="3779" actId="478"/>
          <ac:cxnSpMkLst>
            <pc:docMk/>
            <pc:sldMk cId="43416254" sldId="289"/>
            <ac:cxnSpMk id="7" creationId="{BD56AC13-F8A6-ED65-6034-6C2B7929D942}"/>
          </ac:cxnSpMkLst>
        </pc:cxnChg>
        <pc:cxnChg chg="add del mod">
          <ac:chgData name="Floruta Cristian" userId="9cf535938f754e84" providerId="LiveId" clId="{A4C409D9-E3A0-46DC-81A5-BB0ED4D48403}" dt="2023-03-21T19:18:32.349" v="3780" actId="478"/>
          <ac:cxnSpMkLst>
            <pc:docMk/>
            <pc:sldMk cId="43416254" sldId="289"/>
            <ac:cxnSpMk id="8" creationId="{B2E67987-C4E0-D33B-E2A8-62DAF970939E}"/>
          </ac:cxnSpMkLst>
        </pc:cxnChg>
      </pc:sldChg>
      <pc:sldChg chg="add setBg">
        <pc:chgData name="Floruta Cristian" userId="9cf535938f754e84" providerId="LiveId" clId="{A4C409D9-E3A0-46DC-81A5-BB0ED4D48403}" dt="2023-03-21T17:08:02.560" v="1462"/>
        <pc:sldMkLst>
          <pc:docMk/>
          <pc:sldMk cId="2964301466" sldId="290"/>
        </pc:sldMkLst>
      </pc:sldChg>
      <pc:sldChg chg="add">
        <pc:chgData name="Floruta Cristian" userId="9cf535938f754e84" providerId="LiveId" clId="{A4C409D9-E3A0-46DC-81A5-BB0ED4D48403}" dt="2023-03-21T17:08:04.279" v="1463"/>
        <pc:sldMkLst>
          <pc:docMk/>
          <pc:sldMk cId="3839069621" sldId="291"/>
        </pc:sldMkLst>
      </pc:sldChg>
      <pc:sldChg chg="add">
        <pc:chgData name="Floruta Cristian" userId="9cf535938f754e84" providerId="LiveId" clId="{A4C409D9-E3A0-46DC-81A5-BB0ED4D48403}" dt="2023-03-21T17:08:06.090" v="1464"/>
        <pc:sldMkLst>
          <pc:docMk/>
          <pc:sldMk cId="1003606908" sldId="292"/>
        </pc:sldMkLst>
      </pc:sldChg>
      <pc:sldChg chg="add">
        <pc:chgData name="Floruta Cristian" userId="9cf535938f754e84" providerId="LiveId" clId="{A4C409D9-E3A0-46DC-81A5-BB0ED4D48403}" dt="2023-03-21T17:08:07.540" v="1465"/>
        <pc:sldMkLst>
          <pc:docMk/>
          <pc:sldMk cId="1295843448" sldId="293"/>
        </pc:sldMkLst>
      </pc:sldChg>
      <pc:sldChg chg="modSp add mod">
        <pc:chgData name="Floruta Cristian" userId="9cf535938f754e84" providerId="LiveId" clId="{A4C409D9-E3A0-46DC-81A5-BB0ED4D48403}" dt="2023-03-21T17:10:29.820" v="1559" actId="20577"/>
        <pc:sldMkLst>
          <pc:docMk/>
          <pc:sldMk cId="3161437665" sldId="294"/>
        </pc:sldMkLst>
        <pc:spChg chg="mod">
          <ac:chgData name="Floruta Cristian" userId="9cf535938f754e84" providerId="LiveId" clId="{A4C409D9-E3A0-46DC-81A5-BB0ED4D48403}" dt="2023-03-21T17:08:23.402" v="1477" actId="20577"/>
          <ac:spMkLst>
            <pc:docMk/>
            <pc:sldMk cId="3161437665" sldId="294"/>
            <ac:spMk id="3" creationId="{3FE353E6-305C-E928-E17B-323DAA03FD72}"/>
          </ac:spMkLst>
        </pc:spChg>
        <pc:spChg chg="mod">
          <ac:chgData name="Floruta Cristian" userId="9cf535938f754e84" providerId="LiveId" clId="{A4C409D9-E3A0-46DC-81A5-BB0ED4D48403}" dt="2023-03-21T17:10:29.820" v="1559" actId="20577"/>
          <ac:spMkLst>
            <pc:docMk/>
            <pc:sldMk cId="3161437665" sldId="294"/>
            <ac:spMk id="13" creationId="{143DC68C-EB4D-3554-0379-D642383EAC2E}"/>
          </ac:spMkLst>
        </pc:spChg>
      </pc:sldChg>
      <pc:sldChg chg="addSp delSp modSp new mod">
        <pc:chgData name="Floruta Cristian" userId="9cf535938f754e84" providerId="LiveId" clId="{A4C409D9-E3A0-46DC-81A5-BB0ED4D48403}" dt="2023-03-21T17:20:54.920" v="1902" actId="22"/>
        <pc:sldMkLst>
          <pc:docMk/>
          <pc:sldMk cId="2529715575" sldId="295"/>
        </pc:sldMkLst>
        <pc:spChg chg="del">
          <ac:chgData name="Floruta Cristian" userId="9cf535938f754e84" providerId="LiveId" clId="{A4C409D9-E3A0-46DC-81A5-BB0ED4D48403}" dt="2023-03-21T17:20:54.920" v="1902" actId="22"/>
          <ac:spMkLst>
            <pc:docMk/>
            <pc:sldMk cId="2529715575" sldId="295"/>
            <ac:spMk id="2" creationId="{C05DA028-9D01-DC38-D2BE-B7BE510C0A5A}"/>
          </ac:spMkLst>
        </pc:spChg>
        <pc:picChg chg="add mod ord modCrop">
          <ac:chgData name="Floruta Cristian" userId="9cf535938f754e84" providerId="LiveId" clId="{A4C409D9-E3A0-46DC-81A5-BB0ED4D48403}" dt="2023-03-21T17:20:54.920" v="1902" actId="22"/>
          <ac:picMkLst>
            <pc:docMk/>
            <pc:sldMk cId="2529715575" sldId="295"/>
            <ac:picMk id="6" creationId="{3689EB1D-9402-08DB-E72B-AE4C5D54EAD3}"/>
          </ac:picMkLst>
        </pc:picChg>
      </pc:sldChg>
      <pc:sldChg chg="addSp delSp modSp new mod">
        <pc:chgData name="Floruta Cristian" userId="9cf535938f754e84" providerId="LiveId" clId="{A4C409D9-E3A0-46DC-81A5-BB0ED4D48403}" dt="2023-03-21T19:53:34.161" v="4309" actId="6549"/>
        <pc:sldMkLst>
          <pc:docMk/>
          <pc:sldMk cId="1851962745" sldId="296"/>
        </pc:sldMkLst>
        <pc:spChg chg="del">
          <ac:chgData name="Floruta Cristian" userId="9cf535938f754e84" providerId="LiveId" clId="{A4C409D9-E3A0-46DC-81A5-BB0ED4D48403}" dt="2023-03-21T19:20:36.210" v="3807" actId="478"/>
          <ac:spMkLst>
            <pc:docMk/>
            <pc:sldMk cId="1851962745" sldId="296"/>
            <ac:spMk id="2" creationId="{B304BFAE-021E-8D01-7B61-4FD30A5B410C}"/>
          </ac:spMkLst>
        </pc:spChg>
        <pc:spChg chg="del">
          <ac:chgData name="Floruta Cristian" userId="9cf535938f754e84" providerId="LiveId" clId="{A4C409D9-E3A0-46DC-81A5-BB0ED4D48403}" dt="2023-03-21T19:20:40.017" v="3809" actId="478"/>
          <ac:spMkLst>
            <pc:docMk/>
            <pc:sldMk cId="1851962745" sldId="296"/>
            <ac:spMk id="3" creationId="{C0604A71-2D44-E7B2-CAC4-0B08ACE518E9}"/>
          </ac:spMkLst>
        </pc:spChg>
        <pc:spChg chg="del">
          <ac:chgData name="Floruta Cristian" userId="9cf535938f754e84" providerId="LiveId" clId="{A4C409D9-E3A0-46DC-81A5-BB0ED4D48403}" dt="2023-03-21T19:20:37.839" v="3808" actId="478"/>
          <ac:spMkLst>
            <pc:docMk/>
            <pc:sldMk cId="1851962745" sldId="296"/>
            <ac:spMk id="4" creationId="{297EA63C-46B4-3BC1-495A-0AE9473AE393}"/>
          </ac:spMkLst>
        </pc:spChg>
        <pc:spChg chg="add mod">
          <ac:chgData name="Floruta Cristian" userId="9cf535938f754e84" providerId="LiveId" clId="{A4C409D9-E3A0-46DC-81A5-BB0ED4D48403}" dt="2023-03-21T19:50:31.990" v="4235" actId="1035"/>
          <ac:spMkLst>
            <pc:docMk/>
            <pc:sldMk cId="1851962745" sldId="296"/>
            <ac:spMk id="7" creationId="{173507E5-AC17-A687-3A6F-81F331BBDBB6}"/>
          </ac:spMkLst>
        </pc:spChg>
        <pc:spChg chg="add mod">
          <ac:chgData name="Floruta Cristian" userId="9cf535938f754e84" providerId="LiveId" clId="{A4C409D9-E3A0-46DC-81A5-BB0ED4D48403}" dt="2023-03-21T19:53:34.161" v="4309" actId="6549"/>
          <ac:spMkLst>
            <pc:docMk/>
            <pc:sldMk cId="1851962745" sldId="296"/>
            <ac:spMk id="8" creationId="{A6AA367B-1B86-25A6-8211-7274EE3B7964}"/>
          </ac:spMkLst>
        </pc:spChg>
      </pc:sldChg>
      <pc:sldMasterChg chg="addSldLayout delSldLayout modSldLayout">
        <pc:chgData name="Floruta Cristian" userId="9cf535938f754e84" providerId="LiveId" clId="{A4C409D9-E3A0-46DC-81A5-BB0ED4D48403}" dt="2023-03-21T19:22:13.317" v="3860" actId="207"/>
        <pc:sldMasterMkLst>
          <pc:docMk/>
          <pc:sldMasterMk cId="3034982234" sldId="2147483746"/>
        </pc:sldMasterMkLst>
        <pc:sldLayoutChg chg="addSp delSp modSp mod setBg">
          <pc:chgData name="Floruta Cristian" userId="9cf535938f754e84" providerId="LiveId" clId="{A4C409D9-E3A0-46DC-81A5-BB0ED4D48403}" dt="2023-03-21T19:22:13.317" v="3860" actId="207"/>
          <pc:sldLayoutMkLst>
            <pc:docMk/>
            <pc:sldMasterMk cId="3034982234" sldId="2147483746"/>
            <pc:sldLayoutMk cId="1933282235" sldId="2147483734"/>
          </pc:sldLayoutMkLst>
          <pc:spChg chg="mod">
            <ac:chgData name="Floruta Cristian" userId="9cf535938f754e84" providerId="LiveId" clId="{A4C409D9-E3A0-46DC-81A5-BB0ED4D48403}" dt="2023-03-21T17:10:21.211" v="1553" actId="14100"/>
            <ac:spMkLst>
              <pc:docMk/>
              <pc:sldMasterMk cId="3034982234" sldId="2147483746"/>
              <pc:sldLayoutMk cId="1933282235" sldId="2147483734"/>
              <ac:spMk id="3" creationId="{00000000-0000-0000-0000-000000000000}"/>
            </ac:spMkLst>
          </pc:spChg>
          <pc:spChg chg="mod">
            <ac:chgData name="Floruta Cristian" userId="9cf535938f754e84" providerId="LiveId" clId="{A4C409D9-E3A0-46DC-81A5-BB0ED4D48403}" dt="2023-03-21T18:55:30.232" v="3515" actId="403"/>
            <ac:spMkLst>
              <pc:docMk/>
              <pc:sldMasterMk cId="3034982234" sldId="2147483746"/>
              <pc:sldLayoutMk cId="1933282235" sldId="2147483734"/>
              <ac:spMk id="5" creationId="{00000000-0000-0000-0000-000000000000}"/>
            </ac:spMkLst>
          </pc:spChg>
          <pc:spChg chg="mod">
            <ac:chgData name="Floruta Cristian" userId="9cf535938f754e84" providerId="LiveId" clId="{A4C409D9-E3A0-46DC-81A5-BB0ED4D48403}" dt="2023-03-21T19:22:13.317" v="3860" actId="207"/>
            <ac:spMkLst>
              <pc:docMk/>
              <pc:sldMasterMk cId="3034982234" sldId="2147483746"/>
              <pc:sldLayoutMk cId="1933282235" sldId="2147483734"/>
              <ac:spMk id="6" creationId="{00000000-0000-0000-0000-000000000000}"/>
            </ac:spMkLst>
          </pc:spChg>
          <pc:spChg chg="mod">
            <ac:chgData name="Floruta Cristian" userId="9cf535938f754e84" providerId="LiveId" clId="{A4C409D9-E3A0-46DC-81A5-BB0ED4D48403}" dt="2023-03-21T17:54:56.901" v="2284" actId="207"/>
            <ac:spMkLst>
              <pc:docMk/>
              <pc:sldMasterMk cId="3034982234" sldId="2147483746"/>
              <pc:sldLayoutMk cId="1933282235" sldId="2147483734"/>
              <ac:spMk id="8" creationId="{16D90D66-BCB9-4229-A829-628874352AC0}"/>
            </ac:spMkLst>
          </pc:spChg>
          <pc:spChg chg="add del mod">
            <ac:chgData name="Floruta Cristian" userId="9cf535938f754e84" providerId="LiveId" clId="{A4C409D9-E3A0-46DC-81A5-BB0ED4D48403}" dt="2023-03-21T17:10:22.829" v="1556"/>
            <ac:spMkLst>
              <pc:docMk/>
              <pc:sldMasterMk cId="3034982234" sldId="2147483746"/>
              <pc:sldLayoutMk cId="1933282235" sldId="2147483734"/>
              <ac:spMk id="9" creationId="{F5FB0B24-0DF5-2552-F6F6-3148A9B85DED}"/>
            </ac:spMkLst>
          </pc:spChg>
          <pc:picChg chg="add del mod">
            <ac:chgData name="Floruta Cristian" userId="9cf535938f754e84" providerId="LiveId" clId="{A4C409D9-E3A0-46DC-81A5-BB0ED4D48403}" dt="2023-03-21T17:50:17.123" v="2254" actId="931"/>
            <ac:picMkLst>
              <pc:docMk/>
              <pc:sldMasterMk cId="3034982234" sldId="2147483746"/>
              <pc:sldLayoutMk cId="1933282235" sldId="2147483734"/>
              <ac:picMk id="11" creationId="{DBBAE474-90C6-219A-8806-81E944D64659}"/>
            </ac:picMkLst>
          </pc:picChg>
        </pc:sldLayoutChg>
        <pc:sldLayoutChg chg="new del mod">
          <pc:chgData name="Floruta Cristian" userId="9cf535938f754e84" providerId="LiveId" clId="{A4C409D9-E3A0-46DC-81A5-BB0ED4D48403}" dt="2023-03-21T17:49:58.211" v="2252" actId="11236"/>
          <pc:sldLayoutMkLst>
            <pc:docMk/>
            <pc:sldMasterMk cId="3034982234" sldId="2147483746"/>
            <pc:sldLayoutMk cId="515939061" sldId="2147483750"/>
          </pc:sldLayoutMkLst>
        </pc:sldLayoutChg>
        <pc:sldLayoutChg chg="new add del mod">
          <pc:chgData name="Floruta Cristian" userId="9cf535938f754e84" providerId="LiveId" clId="{A4C409D9-E3A0-46DC-81A5-BB0ED4D48403}" dt="2023-03-21T17:54:54.066" v="2283" actId="11236"/>
          <pc:sldLayoutMkLst>
            <pc:docMk/>
            <pc:sldMasterMk cId="3034982234" sldId="2147483746"/>
            <pc:sldLayoutMk cId="2824584875" sldId="2147483750"/>
          </pc:sldLayoutMkLst>
        </pc:sldLayoutChg>
      </pc:sldMasterChg>
      <pc:sldMasterChg chg="new del mod addSldLayout delSldLayout">
        <pc:chgData name="Floruta Cristian" userId="9cf535938f754e84" providerId="LiveId" clId="{A4C409D9-E3A0-46DC-81A5-BB0ED4D48403}" dt="2023-03-21T17:54:25.299" v="2272" actId="6938"/>
        <pc:sldMasterMkLst>
          <pc:docMk/>
          <pc:sldMasterMk cId="1533371837" sldId="2147483750"/>
        </pc:sldMasterMkLst>
        <pc:sldLayoutChg chg="new del replId">
          <pc:chgData name="Floruta Cristian" userId="9cf535938f754e84" providerId="LiveId" clId="{A4C409D9-E3A0-46DC-81A5-BB0ED4D48403}" dt="2023-03-21T17:54:25.299" v="2272" actId="6938"/>
          <pc:sldLayoutMkLst>
            <pc:docMk/>
            <pc:sldMasterMk cId="1533371837" sldId="2147483750"/>
            <pc:sldLayoutMk cId="1016778640" sldId="2147483751"/>
          </pc:sldLayoutMkLst>
        </pc:sldLayoutChg>
        <pc:sldLayoutChg chg="new del replId">
          <pc:chgData name="Floruta Cristian" userId="9cf535938f754e84" providerId="LiveId" clId="{A4C409D9-E3A0-46DC-81A5-BB0ED4D48403}" dt="2023-03-21T17:54:25.299" v="2272" actId="6938"/>
          <pc:sldLayoutMkLst>
            <pc:docMk/>
            <pc:sldMasterMk cId="1533371837" sldId="2147483750"/>
            <pc:sldLayoutMk cId="1705277704" sldId="2147483752"/>
          </pc:sldLayoutMkLst>
        </pc:sldLayoutChg>
        <pc:sldLayoutChg chg="new del replId">
          <pc:chgData name="Floruta Cristian" userId="9cf535938f754e84" providerId="LiveId" clId="{A4C409D9-E3A0-46DC-81A5-BB0ED4D48403}" dt="2023-03-21T17:54:25.299" v="2272" actId="6938"/>
          <pc:sldLayoutMkLst>
            <pc:docMk/>
            <pc:sldMasterMk cId="1533371837" sldId="2147483750"/>
            <pc:sldLayoutMk cId="893232131" sldId="2147483753"/>
          </pc:sldLayoutMkLst>
        </pc:sldLayoutChg>
        <pc:sldLayoutChg chg="new del replId">
          <pc:chgData name="Floruta Cristian" userId="9cf535938f754e84" providerId="LiveId" clId="{A4C409D9-E3A0-46DC-81A5-BB0ED4D48403}" dt="2023-03-21T17:54:25.299" v="2272" actId="6938"/>
          <pc:sldLayoutMkLst>
            <pc:docMk/>
            <pc:sldMasterMk cId="1533371837" sldId="2147483750"/>
            <pc:sldLayoutMk cId="1051563817" sldId="2147483754"/>
          </pc:sldLayoutMkLst>
        </pc:sldLayoutChg>
        <pc:sldLayoutChg chg="new del replId">
          <pc:chgData name="Floruta Cristian" userId="9cf535938f754e84" providerId="LiveId" clId="{A4C409D9-E3A0-46DC-81A5-BB0ED4D48403}" dt="2023-03-21T17:54:25.299" v="2272" actId="6938"/>
          <pc:sldLayoutMkLst>
            <pc:docMk/>
            <pc:sldMasterMk cId="1533371837" sldId="2147483750"/>
            <pc:sldLayoutMk cId="4186326642" sldId="2147483755"/>
          </pc:sldLayoutMkLst>
        </pc:sldLayoutChg>
        <pc:sldLayoutChg chg="new del replId">
          <pc:chgData name="Floruta Cristian" userId="9cf535938f754e84" providerId="LiveId" clId="{A4C409D9-E3A0-46DC-81A5-BB0ED4D48403}" dt="2023-03-21T17:54:25.299" v="2272" actId="6938"/>
          <pc:sldLayoutMkLst>
            <pc:docMk/>
            <pc:sldMasterMk cId="1533371837" sldId="2147483750"/>
            <pc:sldLayoutMk cId="1383813738" sldId="2147483756"/>
          </pc:sldLayoutMkLst>
        </pc:sldLayoutChg>
        <pc:sldLayoutChg chg="new del replId">
          <pc:chgData name="Floruta Cristian" userId="9cf535938f754e84" providerId="LiveId" clId="{A4C409D9-E3A0-46DC-81A5-BB0ED4D48403}" dt="2023-03-21T17:54:25.299" v="2272" actId="6938"/>
          <pc:sldLayoutMkLst>
            <pc:docMk/>
            <pc:sldMasterMk cId="1533371837" sldId="2147483750"/>
            <pc:sldLayoutMk cId="1672484627" sldId="2147483757"/>
          </pc:sldLayoutMkLst>
        </pc:sldLayoutChg>
        <pc:sldLayoutChg chg="new del replId">
          <pc:chgData name="Floruta Cristian" userId="9cf535938f754e84" providerId="LiveId" clId="{A4C409D9-E3A0-46DC-81A5-BB0ED4D48403}" dt="2023-03-21T17:54:25.299" v="2272" actId="6938"/>
          <pc:sldLayoutMkLst>
            <pc:docMk/>
            <pc:sldMasterMk cId="1533371837" sldId="2147483750"/>
            <pc:sldLayoutMk cId="1689690150" sldId="2147483758"/>
          </pc:sldLayoutMkLst>
        </pc:sldLayoutChg>
        <pc:sldLayoutChg chg="new del replId">
          <pc:chgData name="Floruta Cristian" userId="9cf535938f754e84" providerId="LiveId" clId="{A4C409D9-E3A0-46DC-81A5-BB0ED4D48403}" dt="2023-03-21T17:54:25.299" v="2272" actId="6938"/>
          <pc:sldLayoutMkLst>
            <pc:docMk/>
            <pc:sldMasterMk cId="1533371837" sldId="2147483750"/>
            <pc:sldLayoutMk cId="5769645" sldId="2147483759"/>
          </pc:sldLayoutMkLst>
        </pc:sldLayoutChg>
        <pc:sldLayoutChg chg="new del replId">
          <pc:chgData name="Floruta Cristian" userId="9cf535938f754e84" providerId="LiveId" clId="{A4C409D9-E3A0-46DC-81A5-BB0ED4D48403}" dt="2023-03-21T17:54:25.299" v="2272" actId="6938"/>
          <pc:sldLayoutMkLst>
            <pc:docMk/>
            <pc:sldMasterMk cId="1533371837" sldId="2147483750"/>
            <pc:sldLayoutMk cId="334774074" sldId="2147483760"/>
          </pc:sldLayoutMkLst>
        </pc:sldLayoutChg>
        <pc:sldLayoutChg chg="new del replId">
          <pc:chgData name="Floruta Cristian" userId="9cf535938f754e84" providerId="LiveId" clId="{A4C409D9-E3A0-46DC-81A5-BB0ED4D48403}" dt="2023-03-21T17:54:25.299" v="2272" actId="6938"/>
          <pc:sldLayoutMkLst>
            <pc:docMk/>
            <pc:sldMasterMk cId="1533371837" sldId="2147483750"/>
            <pc:sldLayoutMk cId="4140789649" sldId="214748376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8F1DB-4322-411D-BE1D-800208928B76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FDFBCE-9522-474A-B58A-C4B46B53DA6F}" type="datetime1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4247266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197642"/>
            <a:ext cx="10058400" cy="590509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5052255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AE40C9-D0BC-431E-94CA-3A0AFB9CF2DC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8ACE20-7520-4CBD-AF10-4181E484D505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010D17-85D8-40AF-A827-D3D53BD21CF7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C8693B-3DD6-45FE-8789-61898B52A928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153D3D-6C97-4D7F-B772-F372108194EF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98EE32-EA07-47DB-A8CB-BEEA4248E79E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F3DCD7-2315-4B3C-A783-152D4A0443CE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4CA0E2-3171-4709-80F4-3E7D9CEDA1F5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FE2A55-4918-4B78-B4C1-223F7257E9CD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US" dirty="0"/>
              <a:t>Click to edit Master text styles</a:t>
            </a:r>
          </a:p>
          <a:p>
            <a:pPr lvl="1" rtl="0"/>
            <a:r>
              <a:rPr lang="en-US" dirty="0"/>
              <a:t>Second level</a:t>
            </a:r>
          </a:p>
          <a:p>
            <a:pPr lvl="2" rtl="0"/>
            <a:r>
              <a:rPr lang="en-US" dirty="0"/>
              <a:t>Third level</a:t>
            </a:r>
          </a:p>
          <a:p>
            <a:pPr lvl="3" rtl="0"/>
            <a:r>
              <a:rPr lang="en-US" dirty="0"/>
              <a:t>Fourth level</a:t>
            </a:r>
          </a:p>
          <a:p>
            <a:pPr lvl="4" rtl="0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 sz="1200" b="1"/>
            </a:lvl1pPr>
          </a:lstStyle>
          <a:p>
            <a:fld id="{5D2B994F-6814-42FC-A99F-20C3AC32CA91}" type="datetime1">
              <a:rPr lang="en-US" smtClean="0"/>
              <a:pPr/>
              <a:t>3/22/2023</a:t>
            </a:fld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I – </a:t>
            </a:r>
            <a:r>
              <a:rPr lang="en-US" dirty="0" err="1"/>
              <a:t>Teorie</a:t>
            </a:r>
            <a:r>
              <a:rPr lang="en-US" dirty="0"/>
              <a:t> Python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Partea</a:t>
            </a:r>
            <a:r>
              <a:rPr lang="en-US" dirty="0"/>
              <a:t> I – </a:t>
            </a:r>
            <a:r>
              <a:rPr lang="en-US" dirty="0" err="1"/>
              <a:t>Teorie</a:t>
            </a:r>
            <a:r>
              <a:rPr lang="en-US" dirty="0"/>
              <a:t> Python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5715000"/>
            <a:ext cx="12188825" cy="1143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571500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FE6B8DD-2C22-484C-9134-B065A54C675C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601AA8C-C1C6-4293-BB33-7DEFE4232294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fif"/><Relationship Id="rId5" Type="http://schemas.openxmlformats.org/officeDocument/2006/relationships/hyperlink" Target="https://github.com/CristianFloruta/BDDAutomationDemo.git" TargetMode="External"/><Relationship Id="rId4" Type="http://schemas.openxmlformats.org/officeDocument/2006/relationships/hyperlink" Target="https://git-scm.com/book/en/v2/Getting-Started-The-Command-Lin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ebay.com/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1388" y="639097"/>
            <a:ext cx="6618145" cy="3686015"/>
          </a:xfrm>
        </p:spPr>
        <p:txBody>
          <a:bodyPr rtlCol="0">
            <a:normAutofit/>
          </a:bodyPr>
          <a:lstStyle/>
          <a:p>
            <a:pPr rtl="0"/>
            <a:r>
              <a:rPr lang="en-US" b="1" dirty="0"/>
              <a:t>P</a:t>
            </a:r>
            <a:r>
              <a:rPr lang="en-gb" b="1" dirty="0" err="1"/>
              <a:t>roiect</a:t>
            </a:r>
            <a:r>
              <a:rPr lang="en-gb" b="1" dirty="0"/>
              <a:t> final</a:t>
            </a:r>
            <a:br>
              <a:rPr lang="en-gb" dirty="0"/>
            </a:b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onstantin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ristian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FLORUta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08.04.2023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353E6-305C-E928-E17B-323DAA03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827294"/>
            <a:ext cx="10113264" cy="609600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– </a:t>
            </a:r>
            <a:r>
              <a:rPr lang="en-US" dirty="0" err="1"/>
              <a:t>Practica</a:t>
            </a:r>
            <a:r>
              <a:rPr lang="en-US" dirty="0"/>
              <a:t> Python – BDD automation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1683E-0769-ABC2-0387-0975899C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E6B8DD-2C22-484C-9134-B065A54C675C}" type="datetime1">
              <a:rPr lang="en-US" sz="1200" smtClean="0"/>
              <a:t>3/22/2023</a:t>
            </a:fld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DC68C-EB4D-3554-0379-D642383EAC2E}"/>
              </a:ext>
            </a:extLst>
          </p:cNvPr>
          <p:cNvSpPr txBox="1"/>
          <p:nvPr/>
        </p:nvSpPr>
        <p:spPr>
          <a:xfrm>
            <a:off x="266700" y="97256"/>
            <a:ext cx="11808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Behavior-driven development – “Project Search Function of ebay.com”</a:t>
            </a:r>
            <a:endParaRPr lang="en-GB" sz="24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FA24A-AD9F-EB86-37B8-77D66C6B1A56}"/>
              </a:ext>
            </a:extLst>
          </p:cNvPr>
          <p:cNvSpPr txBox="1"/>
          <p:nvPr/>
        </p:nvSpPr>
        <p:spPr>
          <a:xfrm>
            <a:off x="132848" y="1770052"/>
            <a:ext cx="83562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Cerinte</a:t>
            </a:r>
            <a:r>
              <a:rPr lang="en-US" sz="1600" dirty="0"/>
              <a:t>:</a:t>
            </a:r>
          </a:p>
          <a:p>
            <a:r>
              <a:rPr lang="en-US" sz="1600" dirty="0"/>
              <a:t>- Se </a:t>
            </a:r>
            <a:r>
              <a:rPr lang="en-US" sz="1600" dirty="0" err="1"/>
              <a:t>instaleaza</a:t>
            </a:r>
            <a:r>
              <a:rPr lang="en-US" sz="1600" dirty="0"/>
              <a:t> Google Chrome</a:t>
            </a:r>
          </a:p>
          <a:p>
            <a:r>
              <a:rPr lang="en-US" sz="1600" dirty="0"/>
              <a:t>- Se </a:t>
            </a:r>
            <a:r>
              <a:rPr lang="en-US" sz="1600" dirty="0" err="1"/>
              <a:t>instaleaza</a:t>
            </a:r>
            <a:r>
              <a:rPr lang="en-US" sz="1600" dirty="0"/>
              <a:t> Python (</a:t>
            </a:r>
            <a:r>
              <a:rPr lang="en-US" sz="1600" dirty="0">
                <a:hlinkClick r:id="rId2"/>
              </a:rPr>
              <a:t>https://www.python.org/downloads/</a:t>
            </a:r>
            <a:r>
              <a:rPr lang="en-US" sz="1600" dirty="0"/>
              <a:t>)</a:t>
            </a:r>
          </a:p>
          <a:p>
            <a:r>
              <a:rPr lang="en-US" sz="1600" dirty="0"/>
              <a:t>- Se </a:t>
            </a:r>
            <a:r>
              <a:rPr lang="en-US" sz="1600" dirty="0" err="1"/>
              <a:t>instaleaza</a:t>
            </a:r>
            <a:r>
              <a:rPr lang="en-US" sz="1600" dirty="0"/>
              <a:t> PyCharm Edition (</a:t>
            </a:r>
            <a:r>
              <a:rPr lang="en-US" sz="1600" dirty="0">
                <a:hlinkClick r:id="rId3"/>
              </a:rPr>
              <a:t>https://www.jetbrains.com/pycharm/download/#section=windows</a:t>
            </a:r>
            <a:r>
              <a:rPr lang="en-US" sz="1600" dirty="0"/>
              <a:t>)</a:t>
            </a:r>
          </a:p>
          <a:p>
            <a:r>
              <a:rPr lang="en-US" sz="1600" dirty="0"/>
              <a:t>- Se </a:t>
            </a:r>
            <a:r>
              <a:rPr lang="en-US" sz="1600" dirty="0" err="1"/>
              <a:t>instaleaza</a:t>
            </a:r>
            <a:r>
              <a:rPr lang="en-US" sz="1600" dirty="0"/>
              <a:t> Git (</a:t>
            </a:r>
            <a:r>
              <a:rPr lang="en-US" sz="1600" dirty="0">
                <a:hlinkClick r:id="rId4"/>
              </a:rPr>
              <a:t>https://git-scm.com/book/en/v2/Getting-Started-The-Command-Line</a:t>
            </a:r>
            <a:r>
              <a:rPr lang="en-US" sz="1600" dirty="0"/>
              <a:t>)</a:t>
            </a:r>
          </a:p>
          <a:p>
            <a:r>
              <a:rPr lang="en-US" sz="1600" dirty="0"/>
              <a:t>- Se </a:t>
            </a:r>
            <a:r>
              <a:rPr lang="en-US" sz="1600" dirty="0" err="1"/>
              <a:t>deschide</a:t>
            </a:r>
            <a:r>
              <a:rPr lang="en-US" sz="1600" dirty="0"/>
              <a:t> git bash cu click </a:t>
            </a:r>
            <a:r>
              <a:rPr lang="en-US" sz="1600" dirty="0" err="1"/>
              <a:t>drp</a:t>
            </a:r>
            <a:r>
              <a:rPr lang="en-US" sz="1600" dirty="0"/>
              <a:t> in </a:t>
            </a:r>
            <a:r>
              <a:rPr lang="en-US" sz="1600" dirty="0" err="1"/>
              <a:t>locatia</a:t>
            </a:r>
            <a:r>
              <a:rPr lang="en-US" sz="1600" dirty="0"/>
              <a:t> </a:t>
            </a:r>
            <a:r>
              <a:rPr lang="en-US" sz="1600" dirty="0" err="1"/>
              <a:t>unde</a:t>
            </a:r>
            <a:r>
              <a:rPr lang="en-US" sz="1600" dirty="0"/>
              <a:t> se </a:t>
            </a:r>
            <a:r>
              <a:rPr lang="en-US" sz="1600" dirty="0" err="1"/>
              <a:t>doreste</a:t>
            </a:r>
            <a:r>
              <a:rPr lang="en-US" sz="1600" dirty="0"/>
              <a:t> a fi </a:t>
            </a:r>
            <a:r>
              <a:rPr lang="en-US" sz="1600" dirty="0" err="1"/>
              <a:t>clonat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Se </a:t>
            </a:r>
            <a:r>
              <a:rPr lang="en-US" sz="1600" dirty="0" err="1"/>
              <a:t>scrie</a:t>
            </a:r>
            <a:r>
              <a:rPr lang="en-US" sz="1600" dirty="0"/>
              <a:t> </a:t>
            </a:r>
            <a:r>
              <a:rPr lang="en-US" sz="1600" dirty="0" err="1"/>
              <a:t>comanda</a:t>
            </a:r>
            <a:r>
              <a:rPr lang="en-US" sz="1600" dirty="0"/>
              <a:t>: git clone </a:t>
            </a:r>
            <a:r>
              <a:rPr lang="en-US" sz="1600" dirty="0">
                <a:hlinkClick r:id="rId5"/>
              </a:rPr>
              <a:t>https://github.com/CristianFloruta/BDDAutomationDemo.git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In </a:t>
            </a:r>
            <a:r>
              <a:rPr lang="en-US" sz="1600" dirty="0" err="1"/>
              <a:t>Pycharm</a:t>
            </a:r>
            <a:r>
              <a:rPr lang="en-US" sz="1600" dirty="0"/>
              <a:t> </a:t>
            </a:r>
            <a:r>
              <a:rPr lang="en-US" sz="1600" dirty="0" err="1"/>
              <a:t>deschidem</a:t>
            </a:r>
            <a:r>
              <a:rPr lang="en-US" sz="1600" dirty="0"/>
              <a:t> </a:t>
            </a:r>
            <a:r>
              <a:rPr lang="en-US" sz="1600" dirty="0" err="1"/>
              <a:t>proiectul</a:t>
            </a:r>
            <a:r>
              <a:rPr lang="en-US" sz="1600" dirty="0"/>
              <a:t>: File -&gt; Open -&gt; </a:t>
            </a:r>
            <a:r>
              <a:rPr lang="en-US" sz="1600" dirty="0" err="1"/>
              <a:t>Folderul</a:t>
            </a:r>
            <a:r>
              <a:rPr lang="en-US" sz="1600" dirty="0"/>
              <a:t> </a:t>
            </a:r>
            <a:r>
              <a:rPr lang="en-US" sz="1600" dirty="0" err="1"/>
              <a:t>proiectului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b="1" dirty="0" err="1"/>
              <a:t>Instalare</a:t>
            </a:r>
            <a:r>
              <a:rPr lang="en-US" sz="1600" b="1" dirty="0"/>
              <a:t> </a:t>
            </a:r>
            <a:r>
              <a:rPr lang="en-US" sz="1600" b="1" dirty="0" err="1"/>
              <a:t>librarii</a:t>
            </a:r>
            <a:r>
              <a:rPr lang="en-US" sz="1600" b="1" dirty="0"/>
              <a:t> </a:t>
            </a:r>
            <a:r>
              <a:rPr lang="en-US" sz="1600" b="1" dirty="0" err="1"/>
              <a:t>necesare</a:t>
            </a:r>
            <a:r>
              <a:rPr lang="en-US" sz="1600" dirty="0"/>
              <a:t>: In terminal se </a:t>
            </a:r>
            <a:r>
              <a:rPr lang="en-US" sz="1600" dirty="0" err="1"/>
              <a:t>ruleaza</a:t>
            </a:r>
            <a:r>
              <a:rPr lang="en-US" sz="1600" dirty="0"/>
              <a:t> </a:t>
            </a:r>
            <a:r>
              <a:rPr lang="en-US" sz="1600" dirty="0" err="1"/>
              <a:t>comenzile</a:t>
            </a:r>
            <a:endParaRPr lang="en-US" sz="1600" dirty="0"/>
          </a:p>
          <a:p>
            <a:r>
              <a:rPr lang="en-US" sz="1600" dirty="0"/>
              <a:t>	- pip install selenium</a:t>
            </a:r>
          </a:p>
          <a:p>
            <a:r>
              <a:rPr lang="en-US" sz="1600" dirty="0"/>
              <a:t>	- pip install behave</a:t>
            </a:r>
          </a:p>
          <a:p>
            <a:r>
              <a:rPr lang="en-US" sz="1600" dirty="0"/>
              <a:t>	- pip install web-driver-manager</a:t>
            </a:r>
          </a:p>
          <a:p>
            <a:r>
              <a:rPr lang="en-US" sz="1600" dirty="0"/>
              <a:t>	- pip install behave-html-formatter</a:t>
            </a:r>
          </a:p>
          <a:p>
            <a:r>
              <a:rPr lang="en-US" sz="1600" dirty="0"/>
              <a:t>- </a:t>
            </a:r>
            <a:r>
              <a:rPr lang="en-US" sz="1600" b="1" dirty="0" err="1"/>
              <a:t>Rulare</a:t>
            </a:r>
            <a:r>
              <a:rPr lang="en-US" sz="1600" b="1" dirty="0"/>
              <a:t> teste</a:t>
            </a:r>
            <a:r>
              <a:rPr lang="en-US" sz="1600" dirty="0"/>
              <a:t>: in terminal se </a:t>
            </a:r>
            <a:r>
              <a:rPr lang="en-US" sz="1600" dirty="0" err="1"/>
              <a:t>foloseste</a:t>
            </a:r>
            <a:r>
              <a:rPr lang="en-US" sz="1600" dirty="0"/>
              <a:t> </a:t>
            </a:r>
            <a:r>
              <a:rPr lang="en-US" sz="1600" dirty="0" err="1"/>
              <a:t>comanda</a:t>
            </a:r>
            <a:r>
              <a:rPr lang="en-US" sz="1600" dirty="0"/>
              <a:t> : behave –f html –o Raport.html</a:t>
            </a:r>
          </a:p>
          <a:p>
            <a:r>
              <a:rPr lang="en-US" sz="1600" dirty="0"/>
              <a:t>- </a:t>
            </a:r>
            <a:r>
              <a:rPr lang="en-US" sz="1600" b="1" dirty="0" err="1"/>
              <a:t>Accesare</a:t>
            </a:r>
            <a:r>
              <a:rPr lang="en-US" sz="1600" b="1" dirty="0"/>
              <a:t> </a:t>
            </a:r>
            <a:r>
              <a:rPr lang="en-US" sz="1600" b="1" dirty="0" err="1"/>
              <a:t>raport</a:t>
            </a:r>
            <a:r>
              <a:rPr lang="en-US" sz="1600" dirty="0"/>
              <a:t>: click </a:t>
            </a:r>
            <a:r>
              <a:rPr lang="en-US" sz="1600" dirty="0" err="1"/>
              <a:t>drp</a:t>
            </a:r>
            <a:r>
              <a:rPr lang="en-US" sz="1600" dirty="0"/>
              <a:t> pe </a:t>
            </a:r>
            <a:r>
              <a:rPr lang="en-US" sz="1600" dirty="0" err="1"/>
              <a:t>raportul</a:t>
            </a:r>
            <a:r>
              <a:rPr lang="en-US" sz="1600" dirty="0"/>
              <a:t> </a:t>
            </a:r>
            <a:r>
              <a:rPr lang="en-US" sz="1600" dirty="0" err="1"/>
              <a:t>generat</a:t>
            </a:r>
            <a:r>
              <a:rPr lang="en-US" sz="1600" dirty="0"/>
              <a:t> (Raport.html) -&gt; Open in -&gt; Browser</a:t>
            </a:r>
            <a:endParaRPr lang="en-US" sz="1600" b="1" dirty="0"/>
          </a:p>
        </p:txBody>
      </p:sp>
      <p:pic>
        <p:nvPicPr>
          <p:cNvPr id="6" name="Picture 5" descr="A picture containing text, indoor, electronics, keyboard">
            <a:extLst>
              <a:ext uri="{FF2B5EF4-FFF2-40B4-BE49-F238E27FC236}">
                <a16:creationId xmlns:a16="http://schemas.microsoft.com/office/drawing/2014/main" id="{2E121F2F-0EBC-247B-3C67-C7F2E87D7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058" y="2521837"/>
            <a:ext cx="3473777" cy="2477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1C5F11-5141-6655-7E1C-86B9920B5A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512" y="1229406"/>
            <a:ext cx="12192000" cy="5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353E6-305C-E928-E17B-323DAA03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827294"/>
            <a:ext cx="10113264" cy="609600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– </a:t>
            </a:r>
            <a:r>
              <a:rPr lang="en-US" dirty="0" err="1"/>
              <a:t>Practica</a:t>
            </a:r>
            <a:r>
              <a:rPr lang="en-US" dirty="0"/>
              <a:t> Python – BDD automation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1683E-0769-ABC2-0387-0975899C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E6B8DD-2C22-484C-9134-B065A54C675C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DC68C-EB4D-3554-0379-D642383EAC2E}"/>
              </a:ext>
            </a:extLst>
          </p:cNvPr>
          <p:cNvSpPr txBox="1"/>
          <p:nvPr/>
        </p:nvSpPr>
        <p:spPr>
          <a:xfrm>
            <a:off x="266700" y="209550"/>
            <a:ext cx="1159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+mj-lt"/>
              </a:rPr>
              <a:t>Testarea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functionalitatii</a:t>
            </a:r>
            <a:r>
              <a:rPr lang="en-US" sz="3600" b="1" dirty="0">
                <a:latin typeface="+mj-lt"/>
              </a:rPr>
              <a:t> “search” a</a:t>
            </a:r>
            <a:endParaRPr lang="en-GB" sz="24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FA24A-AD9F-EB86-37B8-77D66C6B1A56}"/>
              </a:ext>
            </a:extLst>
          </p:cNvPr>
          <p:cNvSpPr txBox="1"/>
          <p:nvPr/>
        </p:nvSpPr>
        <p:spPr>
          <a:xfrm>
            <a:off x="161423" y="1072894"/>
            <a:ext cx="118024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Context</a:t>
            </a:r>
            <a:r>
              <a:rPr lang="en-US" sz="2800" dirty="0"/>
              <a:t>: eBay Inc. </a:t>
            </a:r>
            <a:r>
              <a:rPr lang="en-US" sz="2800" dirty="0" err="1"/>
              <a:t>este</a:t>
            </a:r>
            <a:r>
              <a:rPr lang="en-US" sz="2800" dirty="0"/>
              <a:t> o </a:t>
            </a:r>
            <a:r>
              <a:rPr lang="en-US" sz="2800" dirty="0" err="1"/>
              <a:t>companie</a:t>
            </a:r>
            <a:r>
              <a:rPr lang="en-US" sz="2800" dirty="0"/>
              <a:t> Americana </a:t>
            </a:r>
            <a:r>
              <a:rPr lang="en-US" sz="2800" dirty="0" err="1"/>
              <a:t>focusata</a:t>
            </a:r>
            <a:r>
              <a:rPr lang="en-US" sz="2800" dirty="0"/>
              <a:t> pe multinational e-commerce care </a:t>
            </a:r>
            <a:r>
              <a:rPr lang="en-US" sz="2800" dirty="0" err="1"/>
              <a:t>faciliteaza</a:t>
            </a:r>
            <a:r>
              <a:rPr lang="en-US" sz="2800" dirty="0"/>
              <a:t> </a:t>
            </a:r>
            <a:r>
              <a:rPr lang="en-US" sz="2800" dirty="0" err="1"/>
              <a:t>comertul</a:t>
            </a:r>
            <a:r>
              <a:rPr lang="en-US" sz="2800" dirty="0"/>
              <a:t>/</a:t>
            </a:r>
            <a:r>
              <a:rPr lang="en-US" sz="2800" dirty="0" err="1"/>
              <a:t>vanzarile</a:t>
            </a:r>
            <a:r>
              <a:rPr lang="en-US" sz="2800" dirty="0"/>
              <a:t> de </a:t>
            </a:r>
            <a:r>
              <a:rPr lang="en-US" sz="2800" dirty="0" err="1"/>
              <a:t>tipul</a:t>
            </a:r>
            <a:r>
              <a:rPr lang="en-US" sz="2800" dirty="0"/>
              <a:t> “consumer-to-consumer” </a:t>
            </a:r>
            <a:r>
              <a:rPr lang="en-US" sz="2800" dirty="0" err="1"/>
              <a:t>si</a:t>
            </a:r>
            <a:r>
              <a:rPr lang="en-US" sz="2800" dirty="0"/>
              <a:t> “business-to-consumer” pe website-</a:t>
            </a:r>
            <a:r>
              <a:rPr lang="en-US" sz="2800" dirty="0" err="1"/>
              <a:t>ul</a:t>
            </a:r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www.ebay.com</a:t>
            </a:r>
            <a:r>
              <a:rPr lang="en-US" sz="2800" dirty="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C2F3A-CB82-A819-3A72-9AA95135953B}"/>
              </a:ext>
            </a:extLst>
          </p:cNvPr>
          <p:cNvSpPr txBox="1"/>
          <p:nvPr/>
        </p:nvSpPr>
        <p:spPr>
          <a:xfrm>
            <a:off x="113578" y="2781299"/>
            <a:ext cx="118024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Metodologie</a:t>
            </a:r>
            <a:r>
              <a:rPr lang="en-US" sz="2800" b="1" dirty="0"/>
              <a:t> </a:t>
            </a:r>
            <a:r>
              <a:rPr lang="en-US" sz="2800" b="1" dirty="0" err="1"/>
              <a:t>implementata</a:t>
            </a:r>
            <a:r>
              <a:rPr lang="en-US" sz="2800" dirty="0"/>
              <a:t>:</a:t>
            </a:r>
          </a:p>
          <a:p>
            <a:pPr marL="457200" indent="-457200">
              <a:buFontTx/>
              <a:buChar char="-"/>
            </a:pP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testarea</a:t>
            </a:r>
            <a:r>
              <a:rPr lang="en-US" sz="2800" dirty="0"/>
              <a:t> </a:t>
            </a:r>
            <a:r>
              <a:rPr lang="en-US" sz="2800" dirty="0" err="1"/>
              <a:t>functionalitatii</a:t>
            </a:r>
            <a:r>
              <a:rPr lang="en-US" sz="2800" dirty="0"/>
              <a:t> search (de </a:t>
            </a:r>
            <a:r>
              <a:rPr lang="en-US" sz="2800" dirty="0" err="1"/>
              <a:t>baza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avansat</a:t>
            </a:r>
            <a:r>
              <a:rPr lang="en-US" sz="2800" dirty="0"/>
              <a:t>) a ebay.com am </a:t>
            </a:r>
            <a:r>
              <a:rPr lang="en-US" sz="2800" dirty="0" err="1"/>
              <a:t>folosit</a:t>
            </a:r>
            <a:r>
              <a:rPr lang="en-US" sz="2800" dirty="0"/>
              <a:t> BDD</a:t>
            </a:r>
          </a:p>
          <a:p>
            <a:pPr marL="457200" indent="-457200">
              <a:buFontTx/>
              <a:buChar char="-"/>
            </a:pPr>
            <a:r>
              <a:rPr lang="en-US" sz="2800" dirty="0" err="1"/>
              <a:t>Testarea</a:t>
            </a:r>
            <a:r>
              <a:rPr lang="en-US" sz="2800" dirty="0"/>
              <a:t> se face automat </a:t>
            </a:r>
            <a:r>
              <a:rPr lang="en-US" sz="2800" dirty="0" err="1"/>
              <a:t>utilizanf</a:t>
            </a:r>
            <a:r>
              <a:rPr lang="en-US" sz="2800" dirty="0"/>
              <a:t> Python (</a:t>
            </a:r>
            <a:r>
              <a:rPr lang="en-US" sz="2800" dirty="0" err="1"/>
              <a:t>impreuna</a:t>
            </a:r>
            <a:r>
              <a:rPr lang="en-US" sz="2800" dirty="0"/>
              <a:t> cu </a:t>
            </a:r>
            <a:r>
              <a:rPr lang="en-US" sz="2800" dirty="0" err="1"/>
              <a:t>pachetele</a:t>
            </a:r>
            <a:r>
              <a:rPr lang="en-US" sz="2800" dirty="0"/>
              <a:t> selenium </a:t>
            </a:r>
            <a:r>
              <a:rPr lang="en-US" sz="2800" dirty="0" err="1"/>
              <a:t>si</a:t>
            </a:r>
            <a:r>
              <a:rPr lang="en-US" sz="2800" dirty="0"/>
              <a:t> behave) </a:t>
            </a:r>
            <a:r>
              <a:rPr lang="en-US" sz="2800" dirty="0" err="1"/>
              <a:t>si</a:t>
            </a:r>
            <a:r>
              <a:rPr lang="en-US" sz="2800" dirty="0"/>
              <a:t> PyCharm ca IDE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304D49-6162-EF11-BF21-030518B7E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524" y="46037"/>
            <a:ext cx="24479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1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353E6-305C-E928-E17B-323DAA03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827294"/>
            <a:ext cx="10113264" cy="609600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– </a:t>
            </a:r>
            <a:r>
              <a:rPr lang="en-US" dirty="0" err="1"/>
              <a:t>Practica</a:t>
            </a:r>
            <a:r>
              <a:rPr lang="en-US" dirty="0"/>
              <a:t> Python – BDD automation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1683E-0769-ABC2-0387-0975899C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E6B8DD-2C22-484C-9134-B065A54C675C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DC68C-EB4D-3554-0379-D642383EAC2E}"/>
              </a:ext>
            </a:extLst>
          </p:cNvPr>
          <p:cNvSpPr txBox="1"/>
          <p:nvPr/>
        </p:nvSpPr>
        <p:spPr>
          <a:xfrm>
            <a:off x="266700" y="209550"/>
            <a:ext cx="1159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De </a:t>
            </a:r>
            <a:r>
              <a:rPr lang="en-US" sz="3600" b="1" dirty="0" err="1">
                <a:latin typeface="+mj-lt"/>
              </a:rPr>
              <a:t>ce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testare</a:t>
            </a:r>
            <a:r>
              <a:rPr lang="en-US" sz="3600" b="1" dirty="0">
                <a:latin typeface="+mj-lt"/>
              </a:rPr>
              <a:t> automata </a:t>
            </a:r>
            <a:r>
              <a:rPr lang="en-US" sz="3600" b="1" dirty="0" err="1">
                <a:latin typeface="+mj-lt"/>
              </a:rPr>
              <a:t>si</a:t>
            </a:r>
            <a:r>
              <a:rPr lang="en-US" sz="3600" b="1" dirty="0">
                <a:latin typeface="+mj-lt"/>
              </a:rPr>
              <a:t> BDD?</a:t>
            </a:r>
            <a:endParaRPr lang="en-GB" sz="24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FA24A-AD9F-EB86-37B8-77D66C6B1A56}"/>
              </a:ext>
            </a:extLst>
          </p:cNvPr>
          <p:cNvSpPr txBox="1"/>
          <p:nvPr/>
        </p:nvSpPr>
        <p:spPr>
          <a:xfrm>
            <a:off x="180974" y="952500"/>
            <a:ext cx="1159192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Avantaje</a:t>
            </a:r>
            <a:r>
              <a:rPr lang="en-US" sz="2400" b="1" dirty="0"/>
              <a:t> </a:t>
            </a:r>
            <a:r>
              <a:rPr lang="en-US" sz="2400" b="1" dirty="0" err="1"/>
              <a:t>testare</a:t>
            </a:r>
            <a:r>
              <a:rPr lang="en-US" sz="2400" b="1" dirty="0"/>
              <a:t> automata</a:t>
            </a:r>
            <a:r>
              <a:rPr lang="en-US" sz="2400" dirty="0"/>
              <a:t>:</a:t>
            </a:r>
          </a:p>
          <a:p>
            <a:pPr marL="457200" indent="-457200">
              <a:buFontTx/>
              <a:buChar char="-"/>
            </a:pPr>
            <a:r>
              <a:rPr lang="en-US" sz="2200" dirty="0" err="1"/>
              <a:t>Utilizeaza</a:t>
            </a:r>
            <a:r>
              <a:rPr lang="en-US" sz="2200" dirty="0"/>
              <a:t> resource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putine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se </a:t>
            </a:r>
            <a:r>
              <a:rPr lang="en-US" sz="2200" dirty="0" err="1"/>
              <a:t>desasoara</a:t>
            </a:r>
            <a:r>
              <a:rPr lang="en-US" sz="2200" dirty="0"/>
              <a:t> </a:t>
            </a:r>
            <a:r>
              <a:rPr lang="en-US" sz="2200" dirty="0" err="1"/>
              <a:t>mai</a:t>
            </a:r>
            <a:r>
              <a:rPr lang="en-US" sz="2200" dirty="0"/>
              <a:t> rapid</a:t>
            </a:r>
          </a:p>
          <a:p>
            <a:pPr marL="457200" indent="-457200">
              <a:buFontTx/>
              <a:buChar char="-"/>
            </a:pPr>
            <a:r>
              <a:rPr lang="en-US" sz="2200" dirty="0" err="1"/>
              <a:t>Poate</a:t>
            </a:r>
            <a:r>
              <a:rPr lang="en-US" sz="2200" dirty="0"/>
              <a:t> fi </a:t>
            </a:r>
            <a:r>
              <a:rPr lang="en-US" sz="2200" dirty="0" err="1"/>
              <a:t>executat</a:t>
            </a:r>
            <a:r>
              <a:rPr lang="en-US" sz="2200" dirty="0"/>
              <a:t> 24/7 </a:t>
            </a:r>
            <a:r>
              <a:rPr lang="en-US" sz="2200" dirty="0" err="1"/>
              <a:t>dupa</a:t>
            </a:r>
            <a:r>
              <a:rPr lang="en-US" sz="2200" dirty="0"/>
              <a:t> </a:t>
            </a:r>
            <a:r>
              <a:rPr lang="en-US" sz="2200" dirty="0" err="1"/>
              <a:t>scriere</a:t>
            </a:r>
            <a:endParaRPr lang="en-US" sz="2200" dirty="0"/>
          </a:p>
          <a:p>
            <a:pPr marL="457200" indent="-457200">
              <a:buFontTx/>
              <a:buChar char="-"/>
            </a:pPr>
            <a:r>
              <a:rPr lang="en-US" sz="2200" dirty="0" err="1"/>
              <a:t>Rezultatul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un </a:t>
            </a:r>
            <a:r>
              <a:rPr lang="en-US" sz="2200" dirty="0" err="1"/>
              <a:t>raport</a:t>
            </a:r>
            <a:r>
              <a:rPr lang="en-US" sz="2200" dirty="0"/>
              <a:t> </a:t>
            </a:r>
            <a:r>
              <a:rPr lang="en-US" sz="2200" dirty="0" err="1"/>
              <a:t>usor</a:t>
            </a:r>
            <a:r>
              <a:rPr lang="en-US" sz="2200" dirty="0"/>
              <a:t> de </a:t>
            </a:r>
            <a:r>
              <a:rPr lang="en-US" sz="2200" dirty="0" err="1"/>
              <a:t>interpretat</a:t>
            </a:r>
            <a:r>
              <a:rPr lang="en-US" sz="2200" dirty="0"/>
              <a:t> de </a:t>
            </a:r>
            <a:r>
              <a:rPr lang="en-US" sz="2200" dirty="0" err="1"/>
              <a:t>catre</a:t>
            </a:r>
            <a:r>
              <a:rPr lang="en-US" sz="2200" dirty="0"/>
              <a:t> </a:t>
            </a:r>
            <a:r>
              <a:rPr lang="en-US" sz="2200" dirty="0" err="1"/>
              <a:t>toata</a:t>
            </a:r>
            <a:r>
              <a:rPr lang="en-US" sz="2200" dirty="0"/>
              <a:t> </a:t>
            </a:r>
            <a:r>
              <a:rPr lang="en-US" sz="2200" dirty="0" err="1"/>
              <a:t>lumea</a:t>
            </a:r>
            <a:endParaRPr lang="en-US" sz="2200" dirty="0"/>
          </a:p>
          <a:p>
            <a:pPr marL="457200" indent="-457200">
              <a:buFontTx/>
              <a:buChar char="-"/>
            </a:pPr>
            <a:r>
              <a:rPr lang="en-US" sz="2200" dirty="0"/>
              <a:t>Se </a:t>
            </a:r>
            <a:r>
              <a:rPr lang="en-US" sz="2200" dirty="0" err="1"/>
              <a:t>mareste</a:t>
            </a:r>
            <a:r>
              <a:rPr lang="en-US" sz="2200" dirty="0"/>
              <a:t> aria de </a:t>
            </a:r>
            <a:r>
              <a:rPr lang="en-US" sz="2200" dirty="0" err="1"/>
              <a:t>testare</a:t>
            </a:r>
            <a:r>
              <a:rPr lang="en-US" sz="2200" dirty="0"/>
              <a:t> </a:t>
            </a:r>
            <a:r>
              <a:rPr lang="en-US" sz="2200" dirty="0" err="1"/>
              <a:t>prin</a:t>
            </a:r>
            <a:r>
              <a:rPr lang="en-US" sz="2200" dirty="0"/>
              <a:t> </a:t>
            </a:r>
            <a:r>
              <a:rPr lang="en-US" sz="2200" dirty="0" err="1"/>
              <a:t>posibilitatea</a:t>
            </a:r>
            <a:r>
              <a:rPr lang="en-US" sz="2200" dirty="0"/>
              <a:t> de </a:t>
            </a:r>
            <a:r>
              <a:rPr lang="en-US" sz="2200" dirty="0" err="1"/>
              <a:t>testare</a:t>
            </a:r>
            <a:r>
              <a:rPr lang="en-US" sz="2200" dirty="0"/>
              <a:t> a </a:t>
            </a:r>
            <a:r>
              <a:rPr lang="en-US" sz="2200" dirty="0" err="1"/>
              <a:t>parametri</a:t>
            </a:r>
            <a:r>
              <a:rPr lang="en-US" sz="2200" dirty="0"/>
              <a:t> </a:t>
            </a:r>
            <a:r>
              <a:rPr lang="en-US" sz="2200" dirty="0" err="1"/>
              <a:t>diferiti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aceasi</a:t>
            </a:r>
            <a:r>
              <a:rPr lang="en-US" sz="2200" dirty="0"/>
              <a:t> </a:t>
            </a:r>
            <a:r>
              <a:rPr lang="en-US" sz="2200" dirty="0" err="1"/>
              <a:t>actiune</a:t>
            </a:r>
            <a:endParaRPr lang="en-US" sz="2200" dirty="0"/>
          </a:p>
          <a:p>
            <a:pPr marL="457200" indent="-457200">
              <a:buFontTx/>
              <a:buChar char="-"/>
            </a:pPr>
            <a:endParaRPr lang="en-US" sz="2200" dirty="0"/>
          </a:p>
          <a:p>
            <a:r>
              <a:rPr lang="en-US" sz="2400" b="1" dirty="0" err="1"/>
              <a:t>Avantaje</a:t>
            </a:r>
            <a:r>
              <a:rPr lang="en-US" sz="2400" b="1" dirty="0"/>
              <a:t> BDD</a:t>
            </a:r>
            <a:r>
              <a:rPr lang="en-US" sz="2400" dirty="0"/>
              <a:t>:</a:t>
            </a:r>
          </a:p>
          <a:p>
            <a:pPr marL="457200" indent="-457200">
              <a:buFontTx/>
              <a:buChar char="-"/>
            </a:pPr>
            <a:r>
              <a:rPr lang="en-US" sz="2200" dirty="0"/>
              <a:t>Cost </a:t>
            </a:r>
            <a:r>
              <a:rPr lang="en-US" sz="2200" dirty="0" err="1"/>
              <a:t>redus</a:t>
            </a:r>
            <a:r>
              <a:rPr lang="en-US" sz="2200" dirty="0"/>
              <a:t> – </a:t>
            </a:r>
            <a:r>
              <a:rPr lang="en-US" sz="2200" dirty="0" err="1"/>
              <a:t>focusul</a:t>
            </a:r>
            <a:r>
              <a:rPr lang="en-US" sz="2200" dirty="0"/>
              <a:t> </a:t>
            </a:r>
            <a:r>
              <a:rPr lang="en-US" sz="2200" dirty="0" err="1"/>
              <a:t>doar</a:t>
            </a:r>
            <a:r>
              <a:rPr lang="en-US" sz="2200" dirty="0"/>
              <a:t> pe </a:t>
            </a:r>
            <a:r>
              <a:rPr lang="en-US" sz="2200" dirty="0" err="1"/>
              <a:t>ceea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e </a:t>
            </a:r>
            <a:r>
              <a:rPr lang="en-US" sz="2200" dirty="0" err="1"/>
              <a:t>nevoie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sunt </a:t>
            </a:r>
            <a:r>
              <a:rPr lang="en-US" sz="2200" dirty="0" err="1"/>
              <a:t>importante</a:t>
            </a:r>
            <a:endParaRPr lang="en-US" sz="2200" dirty="0"/>
          </a:p>
          <a:p>
            <a:pPr marL="457200" indent="-457200">
              <a:buFontTx/>
              <a:buChar char="-"/>
            </a:pPr>
            <a:r>
              <a:rPr lang="en-US" sz="2200" dirty="0" err="1"/>
              <a:t>Versatilitate</a:t>
            </a:r>
            <a:r>
              <a:rPr lang="en-US" sz="2200" dirty="0"/>
              <a:t> in </a:t>
            </a:r>
            <a:r>
              <a:rPr lang="en-US" sz="2200" dirty="0" err="1"/>
              <a:t>schimbare</a:t>
            </a:r>
            <a:r>
              <a:rPr lang="en-US" sz="2200" dirty="0"/>
              <a:t>  - </a:t>
            </a:r>
            <a:r>
              <a:rPr lang="en-US" sz="2200" dirty="0" err="1"/>
              <a:t>existenta</a:t>
            </a:r>
            <a:r>
              <a:rPr lang="en-US" sz="2200" dirty="0"/>
              <a:t> </a:t>
            </a:r>
            <a:r>
              <a:rPr lang="en-US" sz="2200" dirty="0" err="1"/>
              <a:t>documentatiei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cerintelor</a:t>
            </a:r>
            <a:r>
              <a:rPr lang="en-US" sz="2200" dirty="0"/>
              <a:t> </a:t>
            </a:r>
            <a:r>
              <a:rPr lang="en-US" sz="2200" dirty="0" err="1"/>
              <a:t>operationale</a:t>
            </a:r>
            <a:r>
              <a:rPr lang="en-US" sz="2200" dirty="0"/>
              <a:t> (</a:t>
            </a:r>
            <a:r>
              <a:rPr lang="en-US" sz="2200" dirty="0" err="1"/>
              <a:t>inclusiv</a:t>
            </a:r>
            <a:r>
              <a:rPr lang="en-US" sz="2200" dirty="0"/>
              <a:t> </a:t>
            </a:r>
            <a:r>
              <a:rPr lang="en-US" sz="2200" dirty="0" err="1"/>
              <a:t>specificatii</a:t>
            </a:r>
            <a:r>
              <a:rPr lang="en-US" sz="2200" dirty="0"/>
              <a:t>/ </a:t>
            </a:r>
            <a:r>
              <a:rPr lang="en-US" sz="2200" dirty="0" err="1"/>
              <a:t>parametri</a:t>
            </a:r>
            <a:r>
              <a:rPr lang="en-US" sz="2200" dirty="0"/>
              <a:t> de </a:t>
            </a:r>
            <a:r>
              <a:rPr lang="en-US" sz="2200" dirty="0" err="1"/>
              <a:t>lucru</a:t>
            </a:r>
            <a:r>
              <a:rPr lang="en-US" sz="2200" dirty="0"/>
              <a:t>) tin loc de user acceptance test </a:t>
            </a:r>
            <a:r>
              <a:rPr lang="en-US" sz="2200" dirty="0" err="1"/>
              <a:t>si</a:t>
            </a:r>
            <a:r>
              <a:rPr lang="en-US" sz="2200" dirty="0"/>
              <a:t> unit testing</a:t>
            </a:r>
          </a:p>
          <a:p>
            <a:pPr marL="457200" indent="-457200">
              <a:buFontTx/>
              <a:buChar char="-"/>
            </a:pPr>
            <a:r>
              <a:rPr lang="en-US" sz="2200" dirty="0" err="1"/>
              <a:t>Diminuarea</a:t>
            </a:r>
            <a:r>
              <a:rPr lang="en-US" sz="2200" dirty="0"/>
              <a:t> </a:t>
            </a:r>
            <a:r>
              <a:rPr lang="en-US" sz="2200" dirty="0" err="1"/>
              <a:t>pierderilor</a:t>
            </a:r>
            <a:r>
              <a:rPr lang="en-US" sz="2200" dirty="0"/>
              <a:t> – </a:t>
            </a:r>
            <a:r>
              <a:rPr lang="en-US" sz="2200" dirty="0" err="1"/>
              <a:t>colaborarea</a:t>
            </a:r>
            <a:r>
              <a:rPr lang="en-US" sz="2200" dirty="0"/>
              <a:t> </a:t>
            </a:r>
            <a:r>
              <a:rPr lang="en-US" sz="2200" dirty="0" err="1"/>
              <a:t>ajuta</a:t>
            </a:r>
            <a:r>
              <a:rPr lang="en-US" sz="2200" dirty="0"/>
              <a:t> la </a:t>
            </a:r>
            <a:r>
              <a:rPr lang="en-US" sz="2200" dirty="0" err="1"/>
              <a:t>identificarea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dezvoltarea</a:t>
            </a:r>
            <a:r>
              <a:rPr lang="en-US" sz="2200" dirty="0"/>
              <a:t> </a:t>
            </a:r>
            <a:r>
              <a:rPr lang="en-US" sz="2200" dirty="0" err="1"/>
              <a:t>elementelor</a:t>
            </a:r>
            <a:r>
              <a:rPr lang="en-US" sz="2200" dirty="0"/>
              <a:t> care </a:t>
            </a:r>
            <a:r>
              <a:rPr lang="en-US" sz="2200" dirty="0" err="1"/>
              <a:t>aduc</a:t>
            </a:r>
            <a:r>
              <a:rPr lang="en-US" sz="2200" dirty="0"/>
              <a:t> </a:t>
            </a:r>
            <a:r>
              <a:rPr lang="en-US" sz="2200" dirty="0" err="1"/>
              <a:t>valoare</a:t>
            </a:r>
            <a:r>
              <a:rPr lang="en-US" sz="2200" dirty="0"/>
              <a:t> </a:t>
            </a:r>
            <a:r>
              <a:rPr lang="en-US" sz="2200" dirty="0" err="1"/>
              <a:t>ridicata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4533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353E6-305C-E928-E17B-323DAA03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827294"/>
            <a:ext cx="10113264" cy="609600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– </a:t>
            </a:r>
            <a:r>
              <a:rPr lang="en-US" dirty="0" err="1"/>
              <a:t>Practica</a:t>
            </a:r>
            <a:r>
              <a:rPr lang="en-US" dirty="0"/>
              <a:t> Python – BDD automation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1683E-0769-ABC2-0387-0975899C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E6B8DD-2C22-484C-9134-B065A54C675C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DC68C-EB4D-3554-0379-D642383EAC2E}"/>
              </a:ext>
            </a:extLst>
          </p:cNvPr>
          <p:cNvSpPr txBox="1"/>
          <p:nvPr/>
        </p:nvSpPr>
        <p:spPr>
          <a:xfrm>
            <a:off x="266700" y="209550"/>
            <a:ext cx="1159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XXX</a:t>
            </a:r>
            <a:endParaRPr lang="en-GB" sz="24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FA24A-AD9F-EB86-37B8-77D66C6B1A56}"/>
              </a:ext>
            </a:extLst>
          </p:cNvPr>
          <p:cNvSpPr txBox="1"/>
          <p:nvPr/>
        </p:nvSpPr>
        <p:spPr>
          <a:xfrm>
            <a:off x="180975" y="952500"/>
            <a:ext cx="8176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28049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353E6-305C-E928-E17B-323DAA03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827294"/>
            <a:ext cx="10113264" cy="609600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– </a:t>
            </a:r>
            <a:r>
              <a:rPr lang="en-US" dirty="0" err="1"/>
              <a:t>Practica</a:t>
            </a:r>
            <a:r>
              <a:rPr lang="en-US" dirty="0"/>
              <a:t> Python – BDD automation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1683E-0769-ABC2-0387-0975899C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E6B8DD-2C22-484C-9134-B065A54C675C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DC68C-EB4D-3554-0379-D642383EAC2E}"/>
              </a:ext>
            </a:extLst>
          </p:cNvPr>
          <p:cNvSpPr txBox="1"/>
          <p:nvPr/>
        </p:nvSpPr>
        <p:spPr>
          <a:xfrm>
            <a:off x="266700" y="209550"/>
            <a:ext cx="1159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XXX</a:t>
            </a:r>
            <a:endParaRPr lang="en-GB" sz="24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FA24A-AD9F-EB86-37B8-77D66C6B1A56}"/>
              </a:ext>
            </a:extLst>
          </p:cNvPr>
          <p:cNvSpPr txBox="1"/>
          <p:nvPr/>
        </p:nvSpPr>
        <p:spPr>
          <a:xfrm>
            <a:off x="180975" y="952500"/>
            <a:ext cx="8176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8928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353E6-305C-E928-E17B-323DAA03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827294"/>
            <a:ext cx="10113264" cy="609600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– </a:t>
            </a:r>
            <a:r>
              <a:rPr lang="en-US" dirty="0" err="1"/>
              <a:t>Practica</a:t>
            </a:r>
            <a:r>
              <a:rPr lang="en-US" dirty="0"/>
              <a:t> Python – BDD automation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1683E-0769-ABC2-0387-0975899C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E6B8DD-2C22-484C-9134-B065A54C675C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DC68C-EB4D-3554-0379-D642383EAC2E}"/>
              </a:ext>
            </a:extLst>
          </p:cNvPr>
          <p:cNvSpPr txBox="1"/>
          <p:nvPr/>
        </p:nvSpPr>
        <p:spPr>
          <a:xfrm>
            <a:off x="266700" y="209550"/>
            <a:ext cx="1159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XXX</a:t>
            </a:r>
            <a:endParaRPr lang="en-GB" sz="24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FA24A-AD9F-EB86-37B8-77D66C6B1A56}"/>
              </a:ext>
            </a:extLst>
          </p:cNvPr>
          <p:cNvSpPr txBox="1"/>
          <p:nvPr/>
        </p:nvSpPr>
        <p:spPr>
          <a:xfrm>
            <a:off x="180975" y="952500"/>
            <a:ext cx="8176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4044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C2BA999-FD74-CF67-5661-CF92E876A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-188007"/>
            <a:ext cx="12191985" cy="5715000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AE660-EB22-9998-5E79-FB3C61459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666E8-A56B-4AA4-4ECA-40D70A3E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E6B8DD-2C22-484C-9134-B065A54C675C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DCBDE-B605-445F-27DC-04BC861B3173}"/>
              </a:ext>
            </a:extLst>
          </p:cNvPr>
          <p:cNvSpPr txBox="1"/>
          <p:nvPr/>
        </p:nvSpPr>
        <p:spPr>
          <a:xfrm>
            <a:off x="430130" y="1058293"/>
            <a:ext cx="11331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ACCEPT_COOKIES_BUTTON = (By.ID, “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onetrust</a:t>
            </a:r>
            <a:r>
              <a:rPr lang="en-US" b="0" i="0" dirty="0"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-accept-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-handler</a:t>
            </a:r>
            <a:r>
              <a:rPr lang="en-US" dirty="0"/>
              <a:t>”)</a:t>
            </a:r>
          </a:p>
          <a:p>
            <a:r>
              <a:rPr lang="en-US" dirty="0"/>
              <a:t>LOCATION_SEARCH_BAR = (By.ID, ‘//input[@id=":Ra9:"]’)</a:t>
            </a:r>
          </a:p>
          <a:p>
            <a:r>
              <a:rPr lang="en-US" dirty="0"/>
              <a:t>DATE_SEARCH_BAR</a:t>
            </a:r>
          </a:p>
          <a:p>
            <a:r>
              <a:rPr lang="en-US" dirty="0"/>
              <a:t>PERSON_SELECTION_BAR = (</a:t>
            </a:r>
            <a:r>
              <a:rPr lang="en-US" dirty="0" err="1"/>
              <a:t>By.XPATH</a:t>
            </a:r>
            <a:r>
              <a:rPr lang="en-US" dirty="0"/>
              <a:t>, )</a:t>
            </a:r>
          </a:p>
          <a:p>
            <a:r>
              <a:rPr lang="en-US" dirty="0"/>
              <a:t>NUMBER_OF_ADULTS_SELECTION = (</a:t>
            </a:r>
            <a:r>
              <a:rPr lang="en-US" dirty="0" err="1"/>
              <a:t>By.XPATH</a:t>
            </a:r>
            <a:r>
              <a:rPr lang="en-US" dirty="0"/>
              <a:t>, )</a:t>
            </a:r>
          </a:p>
          <a:p>
            <a:r>
              <a:rPr lang="en-US" dirty="0"/>
              <a:t>NUMBER_OF_CHILDREN_SELECTION = (</a:t>
            </a:r>
            <a:r>
              <a:rPr lang="en-US" dirty="0" err="1"/>
              <a:t>By.XPATH</a:t>
            </a:r>
            <a:r>
              <a:rPr lang="en-US" dirty="0"/>
              <a:t>, )</a:t>
            </a:r>
          </a:p>
          <a:p>
            <a:r>
              <a:rPr lang="en-US" dirty="0"/>
              <a:t>AGE_SELECTION_MENU = (By.ID, ‘//select[@id=“:ru:”]’)</a:t>
            </a:r>
          </a:p>
          <a:p>
            <a:r>
              <a:rPr lang="en-US" dirty="0"/>
              <a:t>AGE_SELECTION_8 = (</a:t>
            </a:r>
            <a:r>
              <a:rPr lang="en-US" dirty="0" err="1"/>
              <a:t>By.XPATH</a:t>
            </a:r>
            <a:r>
              <a:rPr lang="en-US" dirty="0"/>
              <a:t>, ‘//*[@id=":r13:"]/option[10]’)</a:t>
            </a:r>
          </a:p>
          <a:p>
            <a:r>
              <a:rPr lang="en-US" dirty="0"/>
              <a:t>ROOM_SELECTION_BAR = (</a:t>
            </a:r>
            <a:r>
              <a:rPr lang="en-US" dirty="0" err="1"/>
              <a:t>By.XPATH</a:t>
            </a:r>
            <a:r>
              <a:rPr lang="en-US" dirty="0"/>
              <a:t>, )</a:t>
            </a:r>
          </a:p>
          <a:p>
            <a:r>
              <a:rPr lang="en-US" dirty="0"/>
              <a:t>DONE_BUTTON = (</a:t>
            </a:r>
            <a:r>
              <a:rPr lang="en-US" dirty="0" err="1"/>
              <a:t>By.XPATH</a:t>
            </a:r>
            <a:r>
              <a:rPr lang="en-US" dirty="0"/>
              <a:t>, )</a:t>
            </a:r>
          </a:p>
          <a:p>
            <a:r>
              <a:rPr lang="en-US" dirty="0"/>
              <a:t>SEARCH_BUTTON = (</a:t>
            </a:r>
            <a:r>
              <a:rPr lang="en-US" dirty="0" err="1"/>
              <a:t>By.XPATH</a:t>
            </a:r>
            <a:r>
              <a:rPr lang="en-US" dirty="0"/>
              <a:t>, )</a:t>
            </a:r>
          </a:p>
          <a:p>
            <a:endParaRPr lang="en-US" dirty="0"/>
          </a:p>
          <a:p>
            <a:r>
              <a:rPr lang="en-US" dirty="0"/>
              <a:t>1 day = </a:t>
            </a:r>
            <a:r>
              <a:rPr lang="en-US" dirty="0" err="1"/>
              <a:t>By.XPATH</a:t>
            </a:r>
            <a:r>
              <a:rPr lang="en-US" dirty="0"/>
              <a:t>, (‘//*[@id=":rf:"]/li[1]/label/span’)</a:t>
            </a:r>
          </a:p>
          <a:p>
            <a:endParaRPr lang="en-US" dirty="0"/>
          </a:p>
          <a:p>
            <a:r>
              <a:rPr lang="en-US" dirty="0"/>
              <a:t>//*[@id="calendar-searchboxdatepicker"]/div/button/span/span/svg</a:t>
            </a:r>
          </a:p>
          <a:p>
            <a:r>
              <a:rPr lang="en-US" dirty="0"/>
              <a:t>//*[@id="calendar-searchboxdatepicker"]/div/button/span/span/svg</a:t>
            </a:r>
          </a:p>
        </p:txBody>
      </p:sp>
    </p:spTree>
    <p:extLst>
      <p:ext uri="{BB962C8B-B14F-4D97-AF65-F5344CB8AC3E}">
        <p14:creationId xmlns:p14="http://schemas.microsoft.com/office/powerpoint/2010/main" val="101919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A642-247C-0AC0-4304-166CEEB9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2" y="169090"/>
            <a:ext cx="10599922" cy="825522"/>
          </a:xfrm>
        </p:spPr>
        <p:txBody>
          <a:bodyPr/>
          <a:lstStyle/>
          <a:p>
            <a:r>
              <a:rPr lang="en-US" sz="3600" b="1" dirty="0" err="1">
                <a:latin typeface="+mj-lt"/>
              </a:rPr>
              <a:t>Variabile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si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constante</a:t>
            </a:r>
            <a:r>
              <a:rPr lang="en-US" sz="3600" b="1" dirty="0">
                <a:latin typeface="+mj-lt"/>
              </a:rPr>
              <a:t> in Python!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35E2F-054F-875B-2955-8B62BFA16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0633" y="1299411"/>
            <a:ext cx="8212902" cy="489284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800" b="1" dirty="0" err="1"/>
              <a:t>Variabilele</a:t>
            </a:r>
            <a:r>
              <a:rPr lang="en-US" sz="2800" dirty="0"/>
              <a:t> sunt </a:t>
            </a:r>
            <a:r>
              <a:rPr lang="en-US" sz="2800" dirty="0" err="1"/>
              <a:t>locatii</a:t>
            </a:r>
            <a:r>
              <a:rPr lang="en-US" sz="2800" dirty="0"/>
              <a:t> de </a:t>
            </a:r>
            <a:r>
              <a:rPr lang="en-US" sz="2800" dirty="0" err="1"/>
              <a:t>memorie</a:t>
            </a:r>
            <a:r>
              <a:rPr lang="en-US" sz="2800" dirty="0"/>
              <a:t> </a:t>
            </a:r>
            <a:r>
              <a:rPr lang="en-US" sz="2800" dirty="0" err="1"/>
              <a:t>rezervate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a </a:t>
            </a:r>
            <a:r>
              <a:rPr lang="en-US" sz="2800" dirty="0" err="1"/>
              <a:t>stoca</a:t>
            </a:r>
            <a:r>
              <a:rPr lang="en-US" sz="2800" dirty="0"/>
              <a:t> diverse </a:t>
            </a:r>
            <a:r>
              <a:rPr lang="en-US" sz="2800" dirty="0" err="1"/>
              <a:t>valori</a:t>
            </a:r>
            <a:r>
              <a:rPr lang="en-US" sz="2800" dirty="0"/>
              <a:t>, care pot fi </a:t>
            </a:r>
            <a:r>
              <a:rPr lang="en-US" sz="2800" dirty="0" err="1"/>
              <a:t>utilizate</a:t>
            </a:r>
            <a:r>
              <a:rPr lang="en-US" sz="2800" dirty="0"/>
              <a:t> ulterior in diverse </a:t>
            </a:r>
            <a:r>
              <a:rPr lang="en-US" sz="2800" dirty="0" err="1"/>
              <a:t>scopuri</a:t>
            </a:r>
            <a:r>
              <a:rPr lang="en-US" sz="2800" dirty="0"/>
              <a:t>. </a:t>
            </a:r>
          </a:p>
          <a:p>
            <a:pPr algn="just"/>
            <a:r>
              <a:rPr lang="en-US" sz="2800" b="1" dirty="0" err="1"/>
              <a:t>Caracteristici</a:t>
            </a:r>
            <a:r>
              <a:rPr lang="en-US" sz="2800" dirty="0"/>
              <a:t>:</a:t>
            </a:r>
          </a:p>
          <a:p>
            <a:pPr algn="just"/>
            <a:r>
              <a:rPr lang="en-US" sz="2800" dirty="0"/>
              <a:t> -    nu pot </a:t>
            </a:r>
            <a:r>
              <a:rPr lang="en-US" sz="2800" dirty="0" err="1"/>
              <a:t>incepe</a:t>
            </a:r>
            <a:r>
              <a:rPr lang="en-US" sz="2800" dirty="0"/>
              <a:t> cu un </a:t>
            </a:r>
            <a:r>
              <a:rPr lang="en-US" sz="2800" dirty="0" err="1"/>
              <a:t>numar</a:t>
            </a:r>
            <a:r>
              <a:rPr lang="en-US" sz="2800" dirty="0"/>
              <a:t>, </a:t>
            </a:r>
            <a:r>
              <a:rPr lang="en-US" sz="2800" dirty="0" err="1"/>
              <a:t>dar</a:t>
            </a:r>
            <a:r>
              <a:rPr lang="en-US" sz="2800" dirty="0"/>
              <a:t> pot </a:t>
            </a:r>
            <a:r>
              <a:rPr lang="en-US" sz="2800" dirty="0" err="1"/>
              <a:t>contine</a:t>
            </a:r>
            <a:r>
              <a:rPr lang="en-US" sz="2800" dirty="0"/>
              <a:t> </a:t>
            </a:r>
            <a:r>
              <a:rPr lang="en-US" sz="2800" dirty="0" err="1"/>
              <a:t>unul</a:t>
            </a:r>
            <a:r>
              <a:rPr lang="en-US" sz="2800" dirty="0"/>
              <a:t> (</a:t>
            </a:r>
            <a:r>
              <a:rPr lang="en-US" sz="2800" dirty="0" err="1"/>
              <a:t>eg</a:t>
            </a:r>
            <a:r>
              <a:rPr lang="en-US" sz="2800" dirty="0"/>
              <a:t>: anul23 = 2023)</a:t>
            </a:r>
          </a:p>
          <a:p>
            <a:pPr marL="457200" indent="-457200" algn="just">
              <a:buFontTx/>
              <a:buChar char="-"/>
            </a:pPr>
            <a:r>
              <a:rPr lang="en-US" sz="2800" dirty="0"/>
              <a:t>nu pot fi </a:t>
            </a:r>
            <a:r>
              <a:rPr lang="en-US" sz="2800" dirty="0" err="1"/>
              <a:t>cuvinte</a:t>
            </a:r>
            <a:r>
              <a:rPr lang="en-US" sz="2800" dirty="0"/>
              <a:t> </a:t>
            </a:r>
            <a:r>
              <a:rPr lang="en-US" sz="2800" dirty="0" err="1"/>
              <a:t>cheie</a:t>
            </a:r>
            <a:r>
              <a:rPr lang="en-US" sz="2800" dirty="0"/>
              <a:t> (</a:t>
            </a:r>
            <a:r>
              <a:rPr lang="en-US" sz="2800" dirty="0" err="1"/>
              <a:t>eg.</a:t>
            </a:r>
            <a:r>
              <a:rPr lang="en-US" sz="2800" dirty="0"/>
              <a:t>: else, </a:t>
            </a:r>
            <a:r>
              <a:rPr lang="en-US" sz="2800" dirty="0" err="1"/>
              <a:t>len</a:t>
            </a:r>
            <a:r>
              <a:rPr lang="en-US" sz="2800" dirty="0"/>
              <a:t>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pPr marL="457200" indent="-457200" algn="just">
              <a:buFontTx/>
              <a:buChar char="-"/>
            </a:pPr>
            <a:r>
              <a:rPr lang="en-US" sz="2800" dirty="0"/>
              <a:t>nu pot </a:t>
            </a:r>
            <a:r>
              <a:rPr lang="en-US" sz="2800" dirty="0" err="1"/>
              <a:t>contine</a:t>
            </a:r>
            <a:r>
              <a:rPr lang="en-US" sz="2800" dirty="0"/>
              <a:t> </a:t>
            </a:r>
            <a:r>
              <a:rPr lang="en-US" sz="2800" dirty="0" err="1"/>
              <a:t>simboluri</a:t>
            </a:r>
            <a:r>
              <a:rPr lang="en-US" sz="2800" dirty="0"/>
              <a:t> cu </a:t>
            </a:r>
            <a:r>
              <a:rPr lang="en-US" sz="2800" dirty="0" err="1"/>
              <a:t>exceptia</a:t>
            </a:r>
            <a:r>
              <a:rPr lang="en-US" sz="2800" dirty="0"/>
              <a:t> “_”</a:t>
            </a:r>
          </a:p>
          <a:p>
            <a:pPr marL="457200" indent="-457200" algn="just">
              <a:buFontTx/>
              <a:buChar char="-"/>
            </a:pPr>
            <a:r>
              <a:rPr lang="en-US" sz="2800" dirty="0"/>
              <a:t>sunt “case sensitive” (</a:t>
            </a:r>
            <a:r>
              <a:rPr lang="en-US" sz="2800" dirty="0" err="1"/>
              <a:t>eg.</a:t>
            </a:r>
            <a:r>
              <a:rPr lang="en-US" sz="2800" dirty="0"/>
              <a:t> casa != Casa)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dirty="0" err="1"/>
              <a:t>Constantele</a:t>
            </a:r>
            <a:r>
              <a:rPr lang="en-US" sz="2800" dirty="0"/>
              <a:t> sunt </a:t>
            </a:r>
            <a:r>
              <a:rPr lang="en-US" sz="2800" dirty="0" err="1"/>
              <a:t>variabile</a:t>
            </a:r>
            <a:r>
              <a:rPr lang="en-US" sz="2800" dirty="0"/>
              <a:t> care nu-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schimba</a:t>
            </a:r>
            <a:r>
              <a:rPr lang="en-US" sz="2800" dirty="0"/>
              <a:t> </a:t>
            </a:r>
            <a:r>
              <a:rPr lang="en-US" sz="2800" dirty="0" err="1"/>
              <a:t>valorile</a:t>
            </a:r>
            <a:r>
              <a:rPr lang="en-US" sz="2800" dirty="0"/>
              <a:t> pe </a:t>
            </a:r>
            <a:r>
              <a:rPr lang="en-US" sz="2800" dirty="0" err="1"/>
              <a:t>timpul</a:t>
            </a:r>
            <a:r>
              <a:rPr lang="en-US" sz="2800" dirty="0"/>
              <a:t> </a:t>
            </a:r>
            <a:r>
              <a:rPr lang="en-US" sz="2800" dirty="0" err="1"/>
              <a:t>executiei</a:t>
            </a:r>
            <a:r>
              <a:rPr lang="en-US" sz="2800" dirty="0"/>
              <a:t> </a:t>
            </a:r>
            <a:r>
              <a:rPr lang="en-US" sz="2800" dirty="0" err="1"/>
              <a:t>unui</a:t>
            </a:r>
            <a:r>
              <a:rPr lang="en-US" sz="2800" dirty="0"/>
              <a:t> program.</a:t>
            </a:r>
            <a:endParaRPr lang="en-GB" sz="2800" dirty="0"/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E768B-BBE3-B70A-3E49-A665D50A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2B994F-6814-42FC-A99F-20C3AC32CA91}" type="datetime1">
              <a:rPr lang="en-US" smtClean="0"/>
              <a:t>3/22/2023</a:t>
            </a:fld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I – </a:t>
            </a:r>
            <a:r>
              <a:rPr lang="en-US" dirty="0" err="1"/>
              <a:t>Teorie</a:t>
            </a:r>
            <a:r>
              <a:rPr lang="en-US" dirty="0"/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376466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A642-247C-0AC0-4304-166CEEB9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217216"/>
            <a:ext cx="11550316" cy="827814"/>
          </a:xfrm>
        </p:spPr>
        <p:txBody>
          <a:bodyPr>
            <a:normAutofit fontScale="90000"/>
          </a:bodyPr>
          <a:lstStyle/>
          <a:p>
            <a:r>
              <a:rPr lang="en-US" sz="3600" b="1" dirty="0" err="1">
                <a:latin typeface="+mj-lt"/>
              </a:rPr>
              <a:t>Conditionalul</a:t>
            </a:r>
            <a:r>
              <a:rPr lang="en-US" sz="3600" b="1" dirty="0">
                <a:latin typeface="+mj-lt"/>
              </a:rPr>
              <a:t> if/else in Python!</a:t>
            </a:r>
            <a:br>
              <a:rPr lang="en-US" sz="3600" b="1" dirty="0">
                <a:latin typeface="+mj-lt"/>
              </a:rPr>
            </a:br>
            <a:endParaRPr lang="en-GB" sz="2400" b="1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35E2F-054F-875B-2955-8B62BFA16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0842" y="941409"/>
            <a:ext cx="5977321" cy="550511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/>
              <a:t>If/else </a:t>
            </a:r>
            <a:r>
              <a:rPr lang="en-US" sz="2400" b="1" dirty="0" err="1"/>
              <a:t>permite</a:t>
            </a:r>
            <a:r>
              <a:rPr lang="en-US" sz="2400" b="1" dirty="0"/>
              <a:t> </a:t>
            </a:r>
            <a:r>
              <a:rPr lang="en-US" sz="2400" b="1" dirty="0" err="1"/>
              <a:t>executarea</a:t>
            </a:r>
            <a:r>
              <a:rPr lang="en-US" sz="2400" b="1" dirty="0"/>
              <a:t> </a:t>
            </a:r>
            <a:r>
              <a:rPr lang="en-US" sz="2400" b="1" dirty="0" err="1"/>
              <a:t>conditionata</a:t>
            </a:r>
            <a:r>
              <a:rPr lang="en-US" sz="2400" b="1" dirty="0"/>
              <a:t> a </a:t>
            </a:r>
            <a:r>
              <a:rPr lang="en-US" sz="2400" b="1" dirty="0" err="1"/>
              <a:t>unui</a:t>
            </a:r>
            <a:r>
              <a:rPr lang="en-US" sz="2400" b="1" dirty="0"/>
              <a:t> cod </a:t>
            </a:r>
            <a:r>
              <a:rPr lang="en-US" sz="2400" b="1" dirty="0" err="1"/>
              <a:t>sau</a:t>
            </a:r>
            <a:r>
              <a:rPr lang="en-US" sz="2400" b="1" dirty="0"/>
              <a:t> </a:t>
            </a:r>
            <a:r>
              <a:rPr lang="en-US" sz="2400" b="1" dirty="0" err="1"/>
              <a:t>grup</a:t>
            </a:r>
            <a:r>
              <a:rPr lang="en-US" sz="2400" b="1" dirty="0"/>
              <a:t> de cod pe </a:t>
            </a:r>
            <a:r>
              <a:rPr lang="en-US" sz="2400" b="1" dirty="0" err="1"/>
              <a:t>baza</a:t>
            </a:r>
            <a:r>
              <a:rPr lang="en-US" sz="2400" b="1" dirty="0"/>
              <a:t> </a:t>
            </a:r>
            <a:r>
              <a:rPr lang="en-US" sz="2400" b="1" dirty="0" err="1"/>
              <a:t>valorii</a:t>
            </a:r>
            <a:r>
              <a:rPr lang="en-US" sz="2400" b="1" dirty="0"/>
              <a:t> </a:t>
            </a:r>
            <a:r>
              <a:rPr lang="en-US" sz="2400" b="1" dirty="0" err="1"/>
              <a:t>unei</a:t>
            </a:r>
            <a:r>
              <a:rPr lang="en-US" sz="2400" b="1" dirty="0"/>
              <a:t> </a:t>
            </a:r>
            <a:r>
              <a:rPr lang="en-US" sz="2400" b="1" dirty="0" err="1"/>
              <a:t>expresii</a:t>
            </a:r>
            <a:r>
              <a:rPr lang="en-US" sz="2400" b="1" dirty="0"/>
              <a:t>. </a:t>
            </a:r>
          </a:p>
          <a:p>
            <a:pPr algn="just"/>
            <a:r>
              <a:rPr lang="en-US" sz="2400" b="1" dirty="0"/>
              <a:t>Python </a:t>
            </a:r>
            <a:r>
              <a:rPr lang="en-US" sz="2400" b="1" dirty="0" err="1"/>
              <a:t>suporta</a:t>
            </a:r>
            <a:r>
              <a:rPr lang="en-US" sz="2400" b="1" dirty="0"/>
              <a:t> </a:t>
            </a:r>
            <a:r>
              <a:rPr lang="en-US" sz="2400" b="1" dirty="0" err="1"/>
              <a:t>conditionarea</a:t>
            </a:r>
            <a:r>
              <a:rPr lang="en-US" sz="2400" b="1" dirty="0"/>
              <a:t> </a:t>
            </a:r>
            <a:r>
              <a:rPr lang="en-US" sz="2400" b="1" dirty="0" err="1"/>
              <a:t>logica</a:t>
            </a:r>
            <a:r>
              <a:rPr lang="en-US" sz="2400" b="1" dirty="0"/>
              <a:t> din </a:t>
            </a:r>
            <a:r>
              <a:rPr lang="en-US" sz="2400" b="1" dirty="0" err="1"/>
              <a:t>matematica</a:t>
            </a:r>
            <a:r>
              <a:rPr lang="en-US" sz="2400" b="1" dirty="0"/>
              <a:t>:</a:t>
            </a:r>
          </a:p>
          <a:p>
            <a:pPr algn="l"/>
            <a:r>
              <a:rPr lang="en-US" sz="2400" b="1" dirty="0"/>
              <a:t>- </a:t>
            </a:r>
            <a:r>
              <a:rPr lang="en-US" sz="2400" b="1" dirty="0" err="1"/>
              <a:t>Egalitate</a:t>
            </a:r>
            <a:r>
              <a:rPr lang="en-US" sz="2400" b="1" dirty="0"/>
              <a:t>: a == b</a:t>
            </a:r>
          </a:p>
          <a:p>
            <a:pPr algn="l"/>
            <a:r>
              <a:rPr lang="en-US" sz="2400" b="1" dirty="0"/>
              <a:t>- </a:t>
            </a:r>
            <a:r>
              <a:rPr lang="en-US" sz="2400" b="1" dirty="0" err="1"/>
              <a:t>inegalitate</a:t>
            </a:r>
            <a:r>
              <a:rPr lang="en-US" sz="2400" b="1" dirty="0"/>
              <a:t>: a != b</a:t>
            </a:r>
          </a:p>
          <a:p>
            <a:pPr algn="l"/>
            <a:r>
              <a:rPr lang="en-US" sz="2400" b="1" dirty="0"/>
              <a:t>- Mai mic </a:t>
            </a:r>
            <a:r>
              <a:rPr lang="en-US" sz="2400" b="1" dirty="0" err="1"/>
              <a:t>decat</a:t>
            </a:r>
            <a:r>
              <a:rPr lang="en-US" sz="2400" b="1" dirty="0"/>
              <a:t>: a &lt; b</a:t>
            </a:r>
          </a:p>
          <a:p>
            <a:pPr algn="l"/>
            <a:r>
              <a:rPr lang="en-US" sz="2400" b="1" dirty="0"/>
              <a:t>- Mai mare </a:t>
            </a:r>
            <a:r>
              <a:rPr lang="en-US" sz="2400" b="1" dirty="0" err="1"/>
              <a:t>sau</a:t>
            </a:r>
            <a:r>
              <a:rPr lang="en-US" sz="2400" b="1" dirty="0"/>
              <a:t> egal : a &lt;= b</a:t>
            </a:r>
          </a:p>
          <a:p>
            <a:pPr algn="l"/>
            <a:r>
              <a:rPr lang="en-US" sz="2400" b="1" dirty="0"/>
              <a:t> - Mai mare </a:t>
            </a:r>
            <a:r>
              <a:rPr lang="en-US" sz="2400" b="1" dirty="0" err="1"/>
              <a:t>decat</a:t>
            </a:r>
            <a:r>
              <a:rPr lang="en-US" sz="2400" b="1" dirty="0"/>
              <a:t>: a &gt; b</a:t>
            </a:r>
          </a:p>
          <a:p>
            <a:pPr algn="l"/>
            <a:r>
              <a:rPr lang="en-US" sz="2400" b="1" dirty="0"/>
              <a:t> - Mai mare </a:t>
            </a:r>
            <a:r>
              <a:rPr lang="en-US" sz="2400" b="1" dirty="0" err="1"/>
              <a:t>sau</a:t>
            </a:r>
            <a:r>
              <a:rPr lang="en-US" sz="2400" b="1" dirty="0"/>
              <a:t> egal: a &gt;= b</a:t>
            </a:r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endParaRPr lang="en-US" sz="2000" b="1" dirty="0"/>
          </a:p>
          <a:p>
            <a:endParaRPr lang="en-GB" sz="2000" dirty="0"/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E768B-BBE3-B70A-3E49-A665D50A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2B994F-6814-42FC-A99F-20C3AC32CA91}" type="datetime1">
              <a:rPr lang="en-US"/>
              <a:t>3/22/2023</a:t>
            </a:fld>
            <a:r>
              <a:rPr lang="en-US" sz="1000" dirty="0"/>
              <a:t> </a:t>
            </a:r>
            <a:r>
              <a:rPr lang="en-US" dirty="0" err="1"/>
              <a:t>Partea</a:t>
            </a:r>
            <a:r>
              <a:rPr lang="en-US" dirty="0"/>
              <a:t> I – </a:t>
            </a:r>
            <a:r>
              <a:rPr lang="en-US" dirty="0" err="1"/>
              <a:t>Teorie</a:t>
            </a:r>
            <a:r>
              <a:rPr lang="en-US" dirty="0"/>
              <a:t> Python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5DBAB55-A03C-5679-3C4F-5D5069F38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067" y="1812327"/>
            <a:ext cx="5317400" cy="323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A642-247C-0AC0-4304-166CEEB9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217215"/>
            <a:ext cx="7059672" cy="995765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+mj-lt"/>
              </a:rPr>
              <a:t>Structuri</a:t>
            </a:r>
            <a:r>
              <a:rPr lang="en-US" sz="3600" b="1" dirty="0">
                <a:latin typeface="+mj-lt"/>
              </a:rPr>
              <a:t> de date in Python!</a:t>
            </a:r>
            <a:br>
              <a:rPr lang="en-GB" sz="2400" b="1" dirty="0">
                <a:latin typeface="+mj-lt"/>
              </a:rPr>
            </a:br>
            <a:endParaRPr lang="en-GB" sz="2400" b="1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35E2F-054F-875B-2955-8B62BFA16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0842" y="1017037"/>
            <a:ext cx="7638170" cy="5299787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000" b="1" dirty="0" err="1"/>
              <a:t>În</a:t>
            </a:r>
            <a:r>
              <a:rPr lang="en-GB" sz="3000" b="1" dirty="0"/>
              <a:t> Python </a:t>
            </a:r>
            <a:r>
              <a:rPr lang="en-GB" sz="3000" b="1" dirty="0" err="1"/>
              <a:t>există</a:t>
            </a:r>
            <a:r>
              <a:rPr lang="en-GB" sz="3000" b="1" dirty="0"/>
              <a:t> </a:t>
            </a:r>
            <a:r>
              <a:rPr lang="en-GB" sz="3000" b="1" dirty="0" err="1"/>
              <a:t>sase</a:t>
            </a:r>
            <a:r>
              <a:rPr lang="en-GB" sz="3000" b="1" dirty="0"/>
              <a:t> </a:t>
            </a:r>
            <a:r>
              <a:rPr lang="en-GB" sz="3000" b="1" dirty="0" err="1"/>
              <a:t>tipuri</a:t>
            </a:r>
            <a:r>
              <a:rPr lang="en-GB" sz="3000" b="1" dirty="0"/>
              <a:t> standard de date </a:t>
            </a:r>
            <a:r>
              <a:rPr lang="en-GB" sz="3000" b="1" dirty="0" err="1"/>
              <a:t>principale</a:t>
            </a:r>
            <a:r>
              <a:rPr lang="en-GB" sz="3000" b="1" dirty="0"/>
              <a:t>:</a:t>
            </a:r>
            <a:br>
              <a:rPr lang="en-GB" sz="3000" b="1" dirty="0"/>
            </a:br>
            <a:br>
              <a:rPr lang="en-GB" sz="3000" b="1" dirty="0"/>
            </a:br>
            <a:r>
              <a:rPr lang="en-GB" sz="3000" b="1" dirty="0"/>
              <a:t>- </a:t>
            </a:r>
            <a:r>
              <a:rPr lang="en-GB" sz="3000" b="1" dirty="0" err="1"/>
              <a:t>Numerice</a:t>
            </a:r>
            <a:r>
              <a:rPr lang="en-GB" sz="3000" b="1" dirty="0"/>
              <a:t> -  </a:t>
            </a:r>
            <a:r>
              <a:rPr lang="en-GB" sz="3000" dirty="0"/>
              <a:t>int (</a:t>
            </a:r>
            <a:r>
              <a:rPr lang="en-GB" sz="3000" dirty="0" err="1"/>
              <a:t>numere</a:t>
            </a:r>
            <a:r>
              <a:rPr lang="en-GB" sz="3000" dirty="0"/>
              <a:t> </a:t>
            </a:r>
            <a:r>
              <a:rPr lang="en-GB" sz="3000" dirty="0" err="1"/>
              <a:t>întregi</a:t>
            </a:r>
            <a:r>
              <a:rPr lang="en-GB" sz="3000" dirty="0"/>
              <a:t> cu </a:t>
            </a:r>
            <a:r>
              <a:rPr lang="en-GB" sz="3000" dirty="0" err="1"/>
              <a:t>semn</a:t>
            </a:r>
            <a:r>
              <a:rPr lang="en-GB" sz="3000" dirty="0"/>
              <a:t>), float (</a:t>
            </a:r>
            <a:r>
              <a:rPr lang="en-GB" sz="3000" dirty="0" err="1"/>
              <a:t>numere</a:t>
            </a:r>
            <a:r>
              <a:rPr lang="en-GB" sz="3000" dirty="0"/>
              <a:t> </a:t>
            </a:r>
            <a:r>
              <a:rPr lang="en-GB" sz="3000" dirty="0" err="1"/>
              <a:t>reale</a:t>
            </a:r>
            <a:r>
              <a:rPr lang="en-GB" sz="3000" dirty="0"/>
              <a:t>, cu </a:t>
            </a:r>
            <a:r>
              <a:rPr lang="en-GB" sz="3000" dirty="0" err="1"/>
              <a:t>zecimale</a:t>
            </a:r>
            <a:r>
              <a:rPr lang="en-GB" sz="3000" dirty="0"/>
              <a:t>) </a:t>
            </a:r>
            <a:r>
              <a:rPr lang="en-GB" sz="3000" dirty="0" err="1"/>
              <a:t>și</a:t>
            </a:r>
            <a:r>
              <a:rPr lang="en-GB" sz="3000" dirty="0"/>
              <a:t> complex (</a:t>
            </a:r>
            <a:r>
              <a:rPr lang="en-GB" sz="3000" dirty="0" err="1"/>
              <a:t>numere</a:t>
            </a:r>
            <a:r>
              <a:rPr lang="en-GB" sz="3000" dirty="0"/>
              <a:t> </a:t>
            </a:r>
            <a:r>
              <a:rPr lang="en-GB" sz="3000" dirty="0" err="1"/>
              <a:t>complexe</a:t>
            </a:r>
            <a:r>
              <a:rPr lang="en-GB" sz="3000" dirty="0"/>
              <a:t>)</a:t>
            </a:r>
          </a:p>
          <a:p>
            <a:pPr algn="l"/>
            <a:r>
              <a:rPr lang="en-GB" sz="3000" b="1" dirty="0"/>
              <a:t>- </a:t>
            </a:r>
            <a:r>
              <a:rPr lang="en-GB" sz="3000" b="1" dirty="0" err="1"/>
              <a:t>Șiruri</a:t>
            </a:r>
            <a:r>
              <a:rPr lang="en-GB" sz="3000" b="1" dirty="0"/>
              <a:t> de </a:t>
            </a:r>
            <a:r>
              <a:rPr lang="en-GB" sz="3000" b="1" dirty="0" err="1"/>
              <a:t>caractere</a:t>
            </a:r>
            <a:r>
              <a:rPr lang="en-GB" sz="3000" b="1" dirty="0"/>
              <a:t> </a:t>
            </a:r>
            <a:r>
              <a:rPr lang="en-GB" sz="3000" dirty="0"/>
              <a:t>- Se </a:t>
            </a:r>
            <a:r>
              <a:rPr lang="en-GB" sz="3000" dirty="0" err="1"/>
              <a:t>atribuie</a:t>
            </a:r>
            <a:r>
              <a:rPr lang="en-GB" sz="3000" dirty="0"/>
              <a:t> </a:t>
            </a:r>
            <a:r>
              <a:rPr lang="en-GB" sz="3000" dirty="0" err="1"/>
              <a:t>valorile</a:t>
            </a:r>
            <a:r>
              <a:rPr lang="en-GB" sz="3000" dirty="0"/>
              <a:t> </a:t>
            </a:r>
            <a:r>
              <a:rPr lang="en-GB" sz="3000" dirty="0" err="1"/>
              <a:t>simplu</a:t>
            </a:r>
            <a:r>
              <a:rPr lang="en-GB" sz="3000" dirty="0"/>
              <a:t>, </a:t>
            </a:r>
            <a:r>
              <a:rPr lang="en-GB" sz="3000" dirty="0" err="1"/>
              <a:t>scriind</a:t>
            </a:r>
            <a:r>
              <a:rPr lang="en-GB" sz="3000" dirty="0"/>
              <a:t> </a:t>
            </a:r>
            <a:r>
              <a:rPr lang="en-GB" sz="3000" dirty="0" err="1"/>
              <a:t>textul</a:t>
            </a:r>
            <a:r>
              <a:rPr lang="en-GB" sz="3000" dirty="0"/>
              <a:t> </a:t>
            </a:r>
            <a:r>
              <a:rPr lang="en-GB" sz="3000" dirty="0" err="1"/>
              <a:t>între</a:t>
            </a:r>
            <a:r>
              <a:rPr lang="en-GB" sz="3000" dirty="0"/>
              <a:t> </a:t>
            </a:r>
            <a:r>
              <a:rPr lang="en-GB" sz="3000" dirty="0" err="1"/>
              <a:t>apostrofuri</a:t>
            </a:r>
            <a:r>
              <a:rPr lang="en-GB" sz="3000" dirty="0"/>
              <a:t>, </a:t>
            </a:r>
            <a:r>
              <a:rPr lang="en-GB" sz="3000" dirty="0" err="1"/>
              <a:t>ghilimele</a:t>
            </a:r>
            <a:r>
              <a:rPr lang="en-GB" sz="3000" dirty="0"/>
              <a:t> </a:t>
            </a:r>
            <a:r>
              <a:rPr lang="en-GB" sz="3000" dirty="0" err="1"/>
              <a:t>sau</a:t>
            </a:r>
            <a:r>
              <a:rPr lang="en-GB" sz="3000" dirty="0"/>
              <a:t> o </a:t>
            </a:r>
            <a:r>
              <a:rPr lang="en-GB" sz="3000" dirty="0" err="1"/>
              <a:t>combinație</a:t>
            </a:r>
            <a:r>
              <a:rPr lang="en-GB" sz="3000" dirty="0"/>
              <a:t> de </a:t>
            </a:r>
            <a:r>
              <a:rPr lang="en-GB" sz="3000" dirty="0" err="1"/>
              <a:t>trei</a:t>
            </a:r>
            <a:r>
              <a:rPr lang="en-GB" sz="3000" dirty="0"/>
              <a:t> cu </a:t>
            </a:r>
            <a:r>
              <a:rPr lang="en-GB" sz="3000" dirty="0" err="1"/>
              <a:t>trei</a:t>
            </a:r>
            <a:r>
              <a:rPr lang="en-GB" sz="3000" dirty="0"/>
              <a:t>, </a:t>
            </a:r>
            <a:r>
              <a:rPr lang="en-GB" sz="3000" dirty="0" err="1"/>
              <a:t>pentru</a:t>
            </a:r>
            <a:r>
              <a:rPr lang="en-GB" sz="3000" dirty="0"/>
              <a:t> a </a:t>
            </a:r>
            <a:r>
              <a:rPr lang="en-GB" sz="3000" dirty="0" err="1"/>
              <a:t>scrie</a:t>
            </a:r>
            <a:r>
              <a:rPr lang="en-GB" sz="3000" dirty="0"/>
              <a:t> un text pe </a:t>
            </a:r>
            <a:r>
              <a:rPr lang="en-GB" sz="3000" dirty="0" err="1"/>
              <a:t>mai</a:t>
            </a:r>
            <a:r>
              <a:rPr lang="en-GB" sz="3000" dirty="0"/>
              <a:t> </a:t>
            </a:r>
            <a:r>
              <a:rPr lang="en-GB" sz="3000" dirty="0" err="1"/>
              <a:t>multe</a:t>
            </a:r>
            <a:r>
              <a:rPr lang="en-GB" sz="3000" dirty="0"/>
              <a:t> </a:t>
            </a:r>
            <a:r>
              <a:rPr lang="en-GB" sz="3000" dirty="0" err="1"/>
              <a:t>rânduri</a:t>
            </a:r>
            <a:r>
              <a:rPr lang="en-GB" sz="3000" dirty="0"/>
              <a:t>.</a:t>
            </a:r>
          </a:p>
          <a:p>
            <a:pPr algn="l"/>
            <a:r>
              <a:rPr lang="en-GB" sz="3000" b="1" dirty="0"/>
              <a:t>- </a:t>
            </a:r>
            <a:r>
              <a:rPr lang="en-GB" sz="3000" b="1" dirty="0" err="1"/>
              <a:t>Liste</a:t>
            </a:r>
            <a:r>
              <a:rPr lang="en-GB" sz="3000" b="1" dirty="0"/>
              <a:t> </a:t>
            </a:r>
            <a:r>
              <a:rPr lang="en-GB" sz="3000" dirty="0"/>
              <a:t>–</a:t>
            </a:r>
            <a:r>
              <a:rPr lang="en-GB" sz="3000" dirty="0" err="1"/>
              <a:t>este</a:t>
            </a:r>
            <a:r>
              <a:rPr lang="en-GB" sz="3000" dirty="0"/>
              <a:t> o </a:t>
            </a:r>
            <a:r>
              <a:rPr lang="en-GB" sz="3000" dirty="0" err="1"/>
              <a:t>colectie</a:t>
            </a:r>
            <a:r>
              <a:rPr lang="en-GB" sz="3000" dirty="0"/>
              <a:t> </a:t>
            </a:r>
            <a:r>
              <a:rPr lang="en-GB" sz="3000" dirty="0" err="1"/>
              <a:t>ordonata</a:t>
            </a:r>
            <a:r>
              <a:rPr lang="en-GB" sz="3000" dirty="0"/>
              <a:t> de </a:t>
            </a:r>
            <a:r>
              <a:rPr lang="en-GB" sz="3000" dirty="0" err="1"/>
              <a:t>diferite</a:t>
            </a:r>
            <a:r>
              <a:rPr lang="en-GB" sz="3000" dirty="0"/>
              <a:t> </a:t>
            </a:r>
            <a:r>
              <a:rPr lang="en-GB" sz="3000" dirty="0" err="1"/>
              <a:t>obiecte</a:t>
            </a:r>
            <a:r>
              <a:rPr lang="en-GB" sz="3000" dirty="0"/>
              <a:t> </a:t>
            </a:r>
            <a:r>
              <a:rPr lang="en-GB" sz="3000" dirty="0" err="1"/>
              <a:t>modificabile</a:t>
            </a:r>
            <a:r>
              <a:rPr lang="en-GB" sz="3000" dirty="0"/>
              <a:t> definite </a:t>
            </a:r>
            <a:r>
              <a:rPr lang="en-GB" sz="3000" dirty="0" err="1"/>
              <a:t>într</a:t>
            </a:r>
            <a:r>
              <a:rPr lang="en-GB" sz="3000" dirty="0"/>
              <a:t>-o </a:t>
            </a:r>
            <a:r>
              <a:rPr lang="en-GB" sz="3000" dirty="0" err="1"/>
              <a:t>paranteză</a:t>
            </a:r>
            <a:r>
              <a:rPr lang="en-GB" sz="3000" dirty="0"/>
              <a:t> </a:t>
            </a:r>
            <a:r>
              <a:rPr lang="en-GB" sz="3000" dirty="0" err="1"/>
              <a:t>pătrată</a:t>
            </a:r>
            <a:r>
              <a:rPr lang="en-GB" sz="3000" dirty="0"/>
              <a:t> ([]) </a:t>
            </a:r>
            <a:r>
              <a:rPr lang="en-GB" sz="3000" dirty="0" err="1"/>
              <a:t>si</a:t>
            </a:r>
            <a:r>
              <a:rPr lang="en-GB" sz="3000" dirty="0"/>
              <a:t> separate de o </a:t>
            </a:r>
            <a:r>
              <a:rPr lang="en-GB" sz="3000" dirty="0" err="1"/>
              <a:t>virgulă</a:t>
            </a:r>
            <a:r>
              <a:rPr lang="en-GB" sz="3000" dirty="0"/>
              <a:t> (,) cu </a:t>
            </a:r>
            <a:r>
              <a:rPr lang="en-GB" sz="3000" dirty="0" err="1"/>
              <a:t>primul</a:t>
            </a:r>
            <a:r>
              <a:rPr lang="en-GB" sz="3000" dirty="0"/>
              <a:t> element la index 0.</a:t>
            </a:r>
          </a:p>
          <a:p>
            <a:pPr algn="l"/>
            <a:r>
              <a:rPr lang="en-GB" sz="3000" b="1" dirty="0"/>
              <a:t>- </a:t>
            </a:r>
            <a:r>
              <a:rPr lang="en-GB" sz="3000" b="1" dirty="0" err="1"/>
              <a:t>Tupluri</a:t>
            </a:r>
            <a:r>
              <a:rPr lang="en-GB" sz="3000" b="1" dirty="0"/>
              <a:t> - </a:t>
            </a:r>
            <a:r>
              <a:rPr lang="en-GB" sz="3000" dirty="0"/>
              <a:t>Un </a:t>
            </a:r>
            <a:r>
              <a:rPr lang="en-GB" sz="3000" dirty="0" err="1"/>
              <a:t>tuplu</a:t>
            </a:r>
            <a:r>
              <a:rPr lang="en-GB" sz="3000" dirty="0"/>
              <a:t> </a:t>
            </a:r>
            <a:r>
              <a:rPr lang="en-GB" sz="3000" dirty="0" err="1"/>
              <a:t>este</a:t>
            </a:r>
            <a:r>
              <a:rPr lang="en-GB" sz="3000" dirty="0"/>
              <a:t> tot un </a:t>
            </a:r>
            <a:r>
              <a:rPr lang="en-GB" sz="3000" dirty="0" err="1"/>
              <a:t>fel</a:t>
            </a:r>
            <a:r>
              <a:rPr lang="en-GB" sz="3000" dirty="0"/>
              <a:t> de </a:t>
            </a:r>
            <a:r>
              <a:rPr lang="en-GB" sz="3000" dirty="0" err="1"/>
              <a:t>listă</a:t>
            </a:r>
            <a:r>
              <a:rPr lang="en-GB" sz="3000" dirty="0"/>
              <a:t> cu </a:t>
            </a:r>
            <a:r>
              <a:rPr lang="en-GB" sz="3000" dirty="0" err="1"/>
              <a:t>elemente</a:t>
            </a:r>
            <a:r>
              <a:rPr lang="en-GB" sz="3000" dirty="0"/>
              <a:t> </a:t>
            </a:r>
            <a:r>
              <a:rPr lang="en-GB" sz="3000" dirty="0" err="1"/>
              <a:t>ordonate</a:t>
            </a:r>
            <a:r>
              <a:rPr lang="en-GB" sz="3000" dirty="0"/>
              <a:t>, </a:t>
            </a:r>
            <a:r>
              <a:rPr lang="en-GB" sz="3000" dirty="0" err="1"/>
              <a:t>dar</a:t>
            </a:r>
            <a:r>
              <a:rPr lang="en-GB" sz="3000" dirty="0"/>
              <a:t> </a:t>
            </a:r>
            <a:r>
              <a:rPr lang="en-GB" sz="3000" dirty="0" err="1"/>
              <a:t>nemodificabile</a:t>
            </a:r>
            <a:r>
              <a:rPr lang="en-GB" sz="3000" dirty="0"/>
              <a:t>, definite </a:t>
            </a:r>
            <a:r>
              <a:rPr lang="en-GB" sz="3000" dirty="0" err="1"/>
              <a:t>între</a:t>
            </a:r>
            <a:r>
              <a:rPr lang="en-GB" sz="3000" dirty="0"/>
              <a:t> </a:t>
            </a:r>
            <a:r>
              <a:rPr lang="en-GB" sz="3000" dirty="0" err="1"/>
              <a:t>paranteze</a:t>
            </a:r>
            <a:r>
              <a:rPr lang="en-GB" sz="3000" dirty="0"/>
              <a:t> </a:t>
            </a:r>
            <a:r>
              <a:rPr lang="en-GB" sz="3000" dirty="0" err="1"/>
              <a:t>rotunde</a:t>
            </a:r>
            <a:r>
              <a:rPr lang="en-GB" sz="3000" dirty="0"/>
              <a:t> ()</a:t>
            </a:r>
          </a:p>
          <a:p>
            <a:pPr algn="l"/>
            <a:r>
              <a:rPr lang="en-GB" sz="3000" b="1" dirty="0"/>
              <a:t>- </a:t>
            </a:r>
            <a:r>
              <a:rPr lang="en-GB" sz="3000" b="1" dirty="0" err="1"/>
              <a:t>Seturi</a:t>
            </a:r>
            <a:r>
              <a:rPr lang="en-GB" sz="3000" b="1" dirty="0"/>
              <a:t> – o </a:t>
            </a:r>
            <a:r>
              <a:rPr lang="en-GB" sz="3000" b="1" dirty="0" err="1"/>
              <a:t>colectie</a:t>
            </a:r>
            <a:r>
              <a:rPr lang="en-GB" sz="3000" b="1" dirty="0"/>
              <a:t> </a:t>
            </a:r>
            <a:r>
              <a:rPr lang="en-GB" sz="3000" b="1" dirty="0" err="1"/>
              <a:t>neordonata</a:t>
            </a:r>
            <a:r>
              <a:rPr lang="en-GB" sz="3000" b="1" dirty="0"/>
              <a:t>, de date care nu pot fi </a:t>
            </a:r>
            <a:r>
              <a:rPr lang="en-GB" sz="3000" b="1" dirty="0" err="1"/>
              <a:t>schimbate</a:t>
            </a:r>
            <a:endParaRPr lang="en-GB" sz="3000" b="1" dirty="0"/>
          </a:p>
          <a:p>
            <a:pPr algn="l"/>
            <a:r>
              <a:rPr lang="en-GB" sz="3000" b="1" dirty="0"/>
              <a:t>- </a:t>
            </a:r>
            <a:r>
              <a:rPr lang="en-GB" sz="3000" b="1" dirty="0" err="1"/>
              <a:t>Dicționare</a:t>
            </a:r>
            <a:r>
              <a:rPr lang="en-GB" sz="3000" b="1" dirty="0"/>
              <a:t> - </a:t>
            </a:r>
            <a:r>
              <a:rPr lang="en-GB" sz="3000" dirty="0"/>
              <a:t>Un </a:t>
            </a:r>
            <a:r>
              <a:rPr lang="en-GB" sz="3000" dirty="0" err="1"/>
              <a:t>dicționar</a:t>
            </a:r>
            <a:r>
              <a:rPr lang="en-GB" sz="3000" dirty="0"/>
              <a:t> </a:t>
            </a:r>
            <a:r>
              <a:rPr lang="en-GB" sz="3000" dirty="0" err="1"/>
              <a:t>stochează</a:t>
            </a:r>
            <a:r>
              <a:rPr lang="en-GB" sz="3000" dirty="0"/>
              <a:t> </a:t>
            </a:r>
            <a:r>
              <a:rPr lang="en-GB" sz="3000" dirty="0" err="1"/>
              <a:t>setul</a:t>
            </a:r>
            <a:r>
              <a:rPr lang="en-GB" sz="3000" dirty="0"/>
              <a:t> </a:t>
            </a:r>
            <a:r>
              <a:rPr lang="en-GB" sz="3000" dirty="0" err="1"/>
              <a:t>neordonat</a:t>
            </a:r>
            <a:r>
              <a:rPr lang="en-GB" sz="3000" dirty="0"/>
              <a:t> de </a:t>
            </a:r>
            <a:r>
              <a:rPr lang="en-GB" sz="3000" dirty="0" err="1"/>
              <a:t>obiecte</a:t>
            </a:r>
            <a:r>
              <a:rPr lang="en-GB" sz="3000" dirty="0"/>
              <a:t> </a:t>
            </a:r>
            <a:r>
              <a:rPr lang="en-GB" sz="3000" dirty="0" err="1"/>
              <a:t>în</a:t>
            </a:r>
            <a:r>
              <a:rPr lang="en-GB" sz="3000" dirty="0"/>
              <a:t> </a:t>
            </a:r>
            <a:r>
              <a:rPr lang="en-GB" sz="3000" dirty="0" err="1"/>
              <a:t>pereche</a:t>
            </a:r>
            <a:r>
              <a:rPr lang="en-GB" sz="3000" dirty="0"/>
              <a:t> </a:t>
            </a:r>
            <a:r>
              <a:rPr lang="en-GB" sz="3000" dirty="0" err="1"/>
              <a:t>cheie-valoare</a:t>
            </a:r>
            <a:r>
              <a:rPr lang="en-GB" sz="3000" dirty="0"/>
              <a:t>.</a:t>
            </a:r>
          </a:p>
          <a:p>
            <a:pPr algn="just"/>
            <a:endParaRPr lang="en-US" sz="2400" b="1" dirty="0">
              <a:solidFill>
                <a:schemeClr val="bg1"/>
              </a:solidFill>
            </a:endParaRPr>
          </a:p>
          <a:p>
            <a:pPr algn="just"/>
            <a:endParaRPr lang="en-US" sz="24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E768B-BBE3-B70A-3E49-A665D50A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2B994F-6814-42FC-A99F-20C3AC32CA91}" type="datetime1">
              <a:rPr lang="en-US" smtClean="0"/>
              <a:t>3/22/2023</a:t>
            </a:fld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I – </a:t>
            </a:r>
            <a:r>
              <a:rPr lang="en-US" dirty="0" err="1"/>
              <a:t>Teorie</a:t>
            </a:r>
            <a:r>
              <a:rPr lang="en-US" dirty="0"/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76395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A642-247C-0AC0-4304-166CEEB9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217215"/>
            <a:ext cx="4700337" cy="1619933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latin typeface="+mj-lt"/>
              </a:rPr>
              <a:t>Functii</a:t>
            </a:r>
            <a:r>
              <a:rPr lang="en-US" sz="4000" b="1" dirty="0">
                <a:latin typeface="+mj-lt"/>
              </a:rPr>
              <a:t> </a:t>
            </a:r>
            <a:r>
              <a:rPr lang="en-US" sz="4000" b="1" dirty="0" err="1">
                <a:latin typeface="+mj-lt"/>
              </a:rPr>
              <a:t>si</a:t>
            </a:r>
            <a:r>
              <a:rPr lang="en-US" sz="4000" b="1" dirty="0">
                <a:latin typeface="+mj-lt"/>
              </a:rPr>
              <a:t> </a:t>
            </a:r>
            <a:r>
              <a:rPr lang="en-US" sz="4000" b="1" dirty="0" err="1">
                <a:latin typeface="+mj-lt"/>
              </a:rPr>
              <a:t>parametrii</a:t>
            </a:r>
            <a:r>
              <a:rPr lang="en-US" sz="4000" b="1" dirty="0">
                <a:latin typeface="+mj-lt"/>
              </a:rPr>
              <a:t> </a:t>
            </a:r>
            <a:r>
              <a:rPr lang="en-US" sz="4000" b="1" dirty="0" err="1">
                <a:latin typeface="+mj-lt"/>
              </a:rPr>
              <a:t>functii</a:t>
            </a:r>
            <a:r>
              <a:rPr lang="en-US" sz="4000" b="1" dirty="0">
                <a:latin typeface="+mj-lt"/>
              </a:rPr>
              <a:t> in Python!</a:t>
            </a:r>
            <a:br>
              <a:rPr lang="en-US" sz="3600" b="1" dirty="0">
                <a:latin typeface="+mj-lt"/>
              </a:rPr>
            </a:br>
            <a:endParaRPr lang="en-GB" sz="2400" b="1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35E2F-054F-875B-2955-8B62BFA16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0842" y="1636295"/>
            <a:ext cx="5512864" cy="481022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500" b="1" dirty="0" err="1"/>
              <a:t>Functiile</a:t>
            </a:r>
            <a:r>
              <a:rPr lang="en-US" sz="2500" b="1" dirty="0"/>
              <a:t> sunt </a:t>
            </a:r>
            <a:r>
              <a:rPr lang="en-US" sz="2500" b="1" dirty="0" err="1"/>
              <a:t>niste</a:t>
            </a:r>
            <a:r>
              <a:rPr lang="en-US" sz="2500" b="1" dirty="0"/>
              <a:t> </a:t>
            </a:r>
            <a:r>
              <a:rPr lang="en-US" sz="2500" b="1" dirty="0" err="1"/>
              <a:t>subruitne</a:t>
            </a:r>
            <a:r>
              <a:rPr lang="en-US" sz="2500" b="1" dirty="0"/>
              <a:t>, </a:t>
            </a:r>
            <a:r>
              <a:rPr lang="en-US" sz="2500" b="1" dirty="0" err="1"/>
              <a:t>subprograme</a:t>
            </a:r>
            <a:r>
              <a:rPr lang="en-US" sz="2500" b="1" dirty="0"/>
              <a:t> care ne </a:t>
            </a:r>
            <a:r>
              <a:rPr lang="en-US" sz="2500" b="1" dirty="0" err="1"/>
              <a:t>ajuta</a:t>
            </a:r>
            <a:r>
              <a:rPr lang="en-US" sz="2500" b="1" dirty="0"/>
              <a:t> la </a:t>
            </a:r>
            <a:r>
              <a:rPr lang="en-US" sz="2500" b="1" dirty="0" err="1"/>
              <a:t>prelucrarea</a:t>
            </a:r>
            <a:r>
              <a:rPr lang="en-US" sz="2500" b="1" dirty="0"/>
              <a:t> </a:t>
            </a:r>
            <a:r>
              <a:rPr lang="en-US" sz="2500" b="1" dirty="0" err="1"/>
              <a:t>informatiei</a:t>
            </a:r>
            <a:r>
              <a:rPr lang="en-US" sz="2500" b="1" dirty="0"/>
              <a:t>. </a:t>
            </a:r>
          </a:p>
          <a:p>
            <a:pPr algn="just"/>
            <a:r>
              <a:rPr lang="en-US" sz="2500" b="1" dirty="0" err="1"/>
              <a:t>Parametrii</a:t>
            </a:r>
            <a:r>
              <a:rPr lang="en-US" sz="2500" b="1" dirty="0"/>
              <a:t> </a:t>
            </a:r>
            <a:r>
              <a:rPr lang="en-US" sz="2500" b="1" dirty="0" err="1"/>
              <a:t>functiei</a:t>
            </a:r>
            <a:r>
              <a:rPr lang="en-US" sz="2500" b="1" dirty="0"/>
              <a:t> sunt </a:t>
            </a:r>
          </a:p>
          <a:p>
            <a:pPr algn="just"/>
            <a:endParaRPr lang="en-US" sz="2500" b="1" dirty="0"/>
          </a:p>
          <a:p>
            <a:pPr algn="just"/>
            <a:r>
              <a:rPr lang="en-US" sz="2500" b="1" dirty="0" err="1"/>
              <a:t>Avantaje</a:t>
            </a:r>
            <a:r>
              <a:rPr lang="en-US" sz="2500" b="1" dirty="0"/>
              <a:t>:</a:t>
            </a:r>
          </a:p>
          <a:p>
            <a:pPr marL="342900" indent="-342900" algn="just">
              <a:buFontTx/>
              <a:buChar char="-"/>
            </a:pPr>
            <a:r>
              <a:rPr lang="en-US" sz="2500" b="1" dirty="0" err="1"/>
              <a:t>Reutilizarea</a:t>
            </a:r>
            <a:r>
              <a:rPr lang="en-US" sz="2500" b="1" dirty="0"/>
              <a:t> </a:t>
            </a:r>
            <a:r>
              <a:rPr lang="en-US" sz="2500" b="1" dirty="0" err="1"/>
              <a:t>codului</a:t>
            </a:r>
            <a:endParaRPr lang="en-US" sz="2500" b="1" dirty="0"/>
          </a:p>
          <a:p>
            <a:pPr marL="342900" indent="-342900" algn="just">
              <a:buFontTx/>
              <a:buChar char="-"/>
            </a:pPr>
            <a:r>
              <a:rPr lang="en-US" sz="2500" b="1" dirty="0" err="1"/>
              <a:t>Elborarea</a:t>
            </a:r>
            <a:r>
              <a:rPr lang="en-US" sz="2500" b="1" dirty="0"/>
              <a:t> </a:t>
            </a:r>
            <a:r>
              <a:rPr lang="en-US" sz="2500" b="1" dirty="0" err="1"/>
              <a:t>algoritmilor</a:t>
            </a:r>
            <a:r>
              <a:rPr lang="en-US" sz="2500" b="1" dirty="0"/>
              <a:t> </a:t>
            </a:r>
            <a:r>
              <a:rPr lang="en-US" sz="2500" b="1" dirty="0" err="1"/>
              <a:t>prin</a:t>
            </a:r>
            <a:r>
              <a:rPr lang="en-US" sz="2500" b="1" dirty="0"/>
              <a:t> </a:t>
            </a:r>
            <a:r>
              <a:rPr lang="en-US" sz="2500" b="1" dirty="0" err="1"/>
              <a:t>descompunerea</a:t>
            </a:r>
            <a:r>
              <a:rPr lang="en-US" sz="2500" b="1" dirty="0"/>
              <a:t> </a:t>
            </a:r>
            <a:r>
              <a:rPr lang="en-US" sz="2500" b="1" dirty="0" err="1"/>
              <a:t>problemei</a:t>
            </a:r>
            <a:endParaRPr lang="en-US" sz="2500" b="1" dirty="0"/>
          </a:p>
          <a:p>
            <a:pPr marL="342900" indent="-342900" algn="just">
              <a:buFontTx/>
              <a:buChar char="-"/>
            </a:pPr>
            <a:r>
              <a:rPr lang="en-US" sz="2500" b="1" dirty="0" err="1"/>
              <a:t>Reducerea</a:t>
            </a:r>
            <a:r>
              <a:rPr lang="en-US" sz="2500" b="1" dirty="0"/>
              <a:t> </a:t>
            </a:r>
            <a:r>
              <a:rPr lang="en-US" sz="2500" b="1" dirty="0" err="1"/>
              <a:t>numarului</a:t>
            </a:r>
            <a:r>
              <a:rPr lang="en-US" sz="2500" b="1" dirty="0"/>
              <a:t> de </a:t>
            </a:r>
            <a:r>
              <a:rPr lang="en-US" sz="2500" b="1" dirty="0" err="1"/>
              <a:t>erori</a:t>
            </a:r>
            <a:endParaRPr lang="en-US" sz="2500" b="1" dirty="0"/>
          </a:p>
          <a:p>
            <a:pPr marL="342900" indent="-342900" algn="just">
              <a:buFontTx/>
              <a:buChar char="-"/>
            </a:pPr>
            <a:r>
              <a:rPr lang="en-US" sz="2500" b="1" dirty="0" err="1"/>
              <a:t>Depistarea</a:t>
            </a:r>
            <a:r>
              <a:rPr lang="en-US" sz="2500" b="1" dirty="0"/>
              <a:t> </a:t>
            </a:r>
            <a:r>
              <a:rPr lang="en-US" sz="2500" b="1" dirty="0" err="1"/>
              <a:t>mai</a:t>
            </a:r>
            <a:r>
              <a:rPr lang="en-US" sz="2500" b="1" dirty="0"/>
              <a:t> </a:t>
            </a:r>
            <a:r>
              <a:rPr lang="en-US" sz="2500" b="1" dirty="0" err="1"/>
              <a:t>rapida</a:t>
            </a:r>
            <a:r>
              <a:rPr lang="en-US" sz="2500" b="1" dirty="0"/>
              <a:t> </a:t>
            </a:r>
            <a:r>
              <a:rPr lang="en-US" sz="2500" b="1" dirty="0" err="1"/>
              <a:t>si</a:t>
            </a:r>
            <a:r>
              <a:rPr lang="en-US" sz="2500" b="1" dirty="0"/>
              <a:t> cu </a:t>
            </a:r>
            <a:r>
              <a:rPr lang="en-US" sz="2500" b="1" dirty="0" err="1"/>
              <a:t>usurinta</a:t>
            </a:r>
            <a:r>
              <a:rPr lang="en-US" sz="2500" b="1" dirty="0"/>
              <a:t> a </a:t>
            </a:r>
            <a:r>
              <a:rPr lang="en-US" sz="2500" b="1" dirty="0" err="1"/>
              <a:t>erorilor</a:t>
            </a:r>
            <a:endParaRPr lang="en-US" sz="25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endParaRPr lang="en-US" sz="2000" b="1" dirty="0"/>
          </a:p>
          <a:p>
            <a:endParaRPr lang="en-GB" sz="2000" dirty="0"/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E768B-BBE3-B70A-3E49-A665D50A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2B994F-6814-42FC-A99F-20C3AC32CA91}" type="datetime1">
              <a:rPr lang="en-US" smtClean="0"/>
              <a:t>3/22/2023</a:t>
            </a:fld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I – </a:t>
            </a:r>
            <a:r>
              <a:rPr lang="en-US" dirty="0" err="1"/>
              <a:t>Teorie</a:t>
            </a:r>
            <a:r>
              <a:rPr lang="en-US" dirty="0"/>
              <a:t> Python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A3F05B-9650-6DB5-DBE0-38983E97248A}"/>
              </a:ext>
            </a:extLst>
          </p:cNvPr>
          <p:cNvSpPr txBox="1"/>
          <p:nvPr/>
        </p:nvSpPr>
        <p:spPr>
          <a:xfrm>
            <a:off x="6927273" y="5458711"/>
            <a:ext cx="4943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(name) – </a:t>
            </a:r>
            <a:r>
              <a:rPr lang="en-US" sz="2000" b="1" dirty="0" err="1">
                <a:solidFill>
                  <a:srgbClr val="FFFFFF"/>
                </a:solidFill>
              </a:rPr>
              <a:t>este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parametrul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functiei</a:t>
            </a:r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rgbClr val="FFFFFF"/>
                </a:solidFill>
              </a:rPr>
              <a:t>Cristian – </a:t>
            </a:r>
            <a:r>
              <a:rPr lang="en-US" sz="2000" b="1" dirty="0" err="1">
                <a:solidFill>
                  <a:srgbClr val="FFFFFF"/>
                </a:solidFill>
              </a:rPr>
              <a:t>adica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numele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furnizat</a:t>
            </a:r>
            <a:r>
              <a:rPr lang="en-US" sz="2000" b="1" dirty="0">
                <a:solidFill>
                  <a:srgbClr val="FFFFFF"/>
                </a:solidFill>
              </a:rPr>
              <a:t> la </a:t>
            </a:r>
            <a:r>
              <a:rPr lang="en-US" sz="2000" b="1" dirty="0" err="1">
                <a:solidFill>
                  <a:srgbClr val="FFFFFF"/>
                </a:solidFill>
              </a:rPr>
              <a:t>apelarea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functiei</a:t>
            </a:r>
            <a:r>
              <a:rPr lang="en-US" sz="2000" b="1" dirty="0">
                <a:solidFill>
                  <a:srgbClr val="FFFFFF"/>
                </a:solidFill>
              </a:rPr>
              <a:t> se </a:t>
            </a:r>
            <a:r>
              <a:rPr lang="en-US" sz="2000" b="1" dirty="0" err="1">
                <a:solidFill>
                  <a:srgbClr val="FFFFFF"/>
                </a:solidFill>
              </a:rPr>
              <a:t>numeste</a:t>
            </a:r>
            <a:r>
              <a:rPr lang="en-US" sz="2000" b="1" dirty="0">
                <a:solidFill>
                  <a:srgbClr val="FFFFFF"/>
                </a:solidFill>
              </a:rPr>
              <a:t> argument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358143-95EC-79F1-CA3D-41BC61F0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627" y="331409"/>
            <a:ext cx="5247560" cy="31089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872095-FA31-5267-B33E-AB266E61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626" y="3595598"/>
            <a:ext cx="5247559" cy="174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8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E768B-BBE3-B70A-3E49-A665D50A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2B994F-6814-42FC-A99F-20C3AC32CA91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DFDC3BC-0D5C-B0FB-C8E3-72C83D5EA4C7}"/>
              </a:ext>
            </a:extLst>
          </p:cNvPr>
          <p:cNvSpPr txBox="1">
            <a:spLocks/>
          </p:cNvSpPr>
          <p:nvPr/>
        </p:nvSpPr>
        <p:spPr>
          <a:xfrm>
            <a:off x="320841" y="201172"/>
            <a:ext cx="5949329" cy="1619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Clase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obiecte</a:t>
            </a:r>
            <a:r>
              <a:rPr lang="en-US" b="1" dirty="0"/>
              <a:t> in Python</a:t>
            </a:r>
            <a:br>
              <a:rPr lang="en-US" b="1" dirty="0"/>
            </a:br>
            <a:endParaRPr lang="en-GB" b="1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D5A179C-739C-039E-5606-57686F3D41B5}"/>
              </a:ext>
            </a:extLst>
          </p:cNvPr>
          <p:cNvSpPr txBox="1">
            <a:spLocks/>
          </p:cNvSpPr>
          <p:nvPr/>
        </p:nvSpPr>
        <p:spPr>
          <a:xfrm>
            <a:off x="269524" y="1713674"/>
            <a:ext cx="6075292" cy="47328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 err="1"/>
              <a:t>Obiectele</a:t>
            </a:r>
            <a:r>
              <a:rPr lang="en-US" sz="2400" dirty="0"/>
              <a:t> </a:t>
            </a:r>
            <a:r>
              <a:rPr lang="en-US" sz="2400" dirty="0" err="1"/>
              <a:t>reprezinta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software care </a:t>
            </a:r>
            <a:r>
              <a:rPr lang="en-US" sz="2400" dirty="0" err="1"/>
              <a:t>modeleaza</a:t>
            </a:r>
            <a:r>
              <a:rPr lang="en-US" sz="2400" dirty="0"/>
              <a:t> </a:t>
            </a:r>
            <a:r>
              <a:rPr lang="en-US" sz="2400" dirty="0" err="1"/>
              <a:t>entitati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concepte</a:t>
            </a:r>
            <a:r>
              <a:rPr lang="en-US" sz="2400" dirty="0"/>
              <a:t> din </a:t>
            </a:r>
            <a:r>
              <a:rPr lang="en-US" sz="2400" dirty="0" err="1"/>
              <a:t>lumea</a:t>
            </a:r>
            <a:r>
              <a:rPr lang="en-US" sz="2400" dirty="0"/>
              <a:t> </a:t>
            </a:r>
            <a:r>
              <a:rPr lang="en-US" sz="2400" dirty="0" err="1"/>
              <a:t>reala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care detin: o </a:t>
            </a:r>
            <a:r>
              <a:rPr lang="en-US" sz="2400" dirty="0" err="1"/>
              <a:t>identitate</a:t>
            </a:r>
            <a:r>
              <a:rPr lang="en-US" sz="2400" dirty="0"/>
              <a:t>, </a:t>
            </a:r>
            <a:r>
              <a:rPr lang="en-US" sz="2400" dirty="0" err="1"/>
              <a:t>definita</a:t>
            </a:r>
            <a:r>
              <a:rPr lang="en-US" sz="2400" dirty="0"/>
              <a:t> </a:t>
            </a:r>
            <a:r>
              <a:rPr lang="en-US" sz="2400" dirty="0" err="1"/>
              <a:t>printr</a:t>
            </a:r>
            <a:r>
              <a:rPr lang="en-US" sz="2400" dirty="0"/>
              <a:t>-un </a:t>
            </a:r>
            <a:r>
              <a:rPr lang="en-US" sz="2400" dirty="0" err="1"/>
              <a:t>nume</a:t>
            </a:r>
            <a:r>
              <a:rPr lang="en-US" sz="2400" dirty="0"/>
              <a:t>, o stare, </a:t>
            </a:r>
            <a:r>
              <a:rPr lang="en-US" sz="2400" dirty="0" err="1"/>
              <a:t>definita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atribute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un </a:t>
            </a:r>
            <a:r>
              <a:rPr lang="en-US" sz="2400" dirty="0" err="1"/>
              <a:t>comportament</a:t>
            </a:r>
            <a:r>
              <a:rPr lang="en-US" sz="2400" dirty="0"/>
              <a:t>, </a:t>
            </a:r>
            <a:r>
              <a:rPr lang="en-US" sz="2400" dirty="0" err="1"/>
              <a:t>definit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Obiectele</a:t>
            </a:r>
            <a:r>
              <a:rPr lang="en-US" sz="2400" dirty="0"/>
              <a:t> care </a:t>
            </a:r>
            <a:r>
              <a:rPr lang="en-US" sz="2400" dirty="0" err="1"/>
              <a:t>descriu</a:t>
            </a:r>
            <a:r>
              <a:rPr lang="en-US" sz="2400" dirty="0"/>
              <a:t> </a:t>
            </a:r>
            <a:r>
              <a:rPr lang="en-US" sz="2400" dirty="0" err="1"/>
              <a:t>aceeasi</a:t>
            </a:r>
            <a:r>
              <a:rPr lang="en-US" sz="2400" dirty="0"/>
              <a:t> </a:t>
            </a:r>
            <a:r>
              <a:rPr lang="en-US" sz="2400" dirty="0" err="1"/>
              <a:t>entitate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concept pot fi </a:t>
            </a:r>
            <a:r>
              <a:rPr lang="en-US" sz="2400" dirty="0" err="1"/>
              <a:t>grupate</a:t>
            </a:r>
            <a:r>
              <a:rPr lang="en-US" sz="2400" dirty="0"/>
              <a:t> in </a:t>
            </a:r>
            <a:r>
              <a:rPr lang="en-US" sz="2400" dirty="0" err="1"/>
              <a:t>multimi</a:t>
            </a:r>
            <a:r>
              <a:rPr lang="en-US" sz="2400" dirty="0"/>
              <a:t> de </a:t>
            </a:r>
            <a:r>
              <a:rPr lang="en-US" sz="2400" dirty="0" err="1"/>
              <a:t>obiecte</a:t>
            </a:r>
            <a:r>
              <a:rPr lang="en-US" sz="2400" dirty="0"/>
              <a:t>, </a:t>
            </a:r>
            <a:r>
              <a:rPr lang="en-US" sz="2400" dirty="0" err="1"/>
              <a:t>denumite</a:t>
            </a:r>
            <a:r>
              <a:rPr lang="en-US" sz="2400" dirty="0"/>
              <a:t> </a:t>
            </a:r>
            <a:r>
              <a:rPr lang="en-US" sz="2400" dirty="0" err="1"/>
              <a:t>clase</a:t>
            </a:r>
            <a:r>
              <a:rPr lang="en-US" sz="2400" dirty="0"/>
              <a:t>.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 err="1"/>
              <a:t>Clasa</a:t>
            </a:r>
            <a:r>
              <a:rPr lang="en-US" sz="2400" dirty="0"/>
              <a:t> </a:t>
            </a:r>
            <a:r>
              <a:rPr lang="en-US" sz="2400" dirty="0" err="1"/>
              <a:t>reprezinta</a:t>
            </a:r>
            <a:r>
              <a:rPr lang="en-US" sz="2400" dirty="0"/>
              <a:t> o </a:t>
            </a:r>
            <a:r>
              <a:rPr lang="en-US" sz="2400" dirty="0" err="1"/>
              <a:t>structura</a:t>
            </a:r>
            <a:r>
              <a:rPr lang="en-US" sz="2400" dirty="0"/>
              <a:t> </a:t>
            </a:r>
            <a:r>
              <a:rPr lang="en-US" sz="2400" dirty="0" err="1"/>
              <a:t>logica</a:t>
            </a:r>
            <a:r>
              <a:rPr lang="en-US" sz="2400" dirty="0"/>
              <a:t> care </a:t>
            </a:r>
            <a:r>
              <a:rPr lang="en-US" sz="2400" dirty="0" err="1"/>
              <a:t>defineste</a:t>
            </a:r>
            <a:r>
              <a:rPr lang="en-US" sz="2400" dirty="0"/>
              <a:t> </a:t>
            </a:r>
            <a:r>
              <a:rPr lang="en-US" sz="2400" dirty="0" err="1"/>
              <a:t>comportamentul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starea</a:t>
            </a:r>
            <a:r>
              <a:rPr lang="en-US" sz="2400" dirty="0"/>
              <a:t> </a:t>
            </a:r>
            <a:r>
              <a:rPr lang="en-US" sz="2400" dirty="0" err="1"/>
              <a:t>obiectelor</a:t>
            </a:r>
            <a:r>
              <a:rPr lang="en-US" sz="2400" dirty="0"/>
              <a:t> de </a:t>
            </a:r>
            <a:r>
              <a:rPr lang="en-US" sz="2400" dirty="0" err="1"/>
              <a:t>acelasi</a:t>
            </a:r>
            <a:r>
              <a:rPr lang="en-US" sz="2400" dirty="0"/>
              <a:t> tip. </a:t>
            </a:r>
            <a:r>
              <a:rPr lang="en-US" sz="2400" dirty="0" err="1"/>
              <a:t>Dupa</a:t>
            </a:r>
            <a:r>
              <a:rPr lang="en-US" sz="2400" dirty="0"/>
              <a:t> </a:t>
            </a:r>
            <a:r>
              <a:rPr lang="en-US" sz="2400" dirty="0" err="1"/>
              <a:t>definirea</a:t>
            </a:r>
            <a:r>
              <a:rPr lang="en-US" sz="2400" dirty="0"/>
              <a:t> </a:t>
            </a:r>
            <a:r>
              <a:rPr lang="en-US" sz="2400" dirty="0" err="1"/>
              <a:t>clasei</a:t>
            </a:r>
            <a:r>
              <a:rPr lang="en-US" sz="2400" dirty="0"/>
              <a:t>,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utilizata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crea</a:t>
            </a:r>
            <a:r>
              <a:rPr lang="en-US" sz="2400" dirty="0"/>
              <a:t> </a:t>
            </a:r>
            <a:r>
              <a:rPr lang="en-US" sz="2400" dirty="0" err="1"/>
              <a:t>obiecte</a:t>
            </a:r>
            <a:r>
              <a:rPr lang="en-US" sz="2400" dirty="0"/>
              <a:t> de </a:t>
            </a:r>
            <a:r>
              <a:rPr lang="en-US" sz="2400" dirty="0" err="1"/>
              <a:t>tipul</a:t>
            </a:r>
            <a:r>
              <a:rPr lang="en-US" sz="2400" dirty="0"/>
              <a:t> respective.</a:t>
            </a:r>
          </a:p>
          <a:p>
            <a:pPr algn="just"/>
            <a:endParaRPr lang="en-US" sz="2400" dirty="0"/>
          </a:p>
          <a:p>
            <a:pPr algn="just"/>
            <a:endParaRPr lang="en-US" sz="2400" b="1" dirty="0"/>
          </a:p>
          <a:p>
            <a:endParaRPr lang="en-US" sz="2000" b="1" dirty="0"/>
          </a:p>
          <a:p>
            <a:endParaRPr lang="en-GB" sz="2000" dirty="0"/>
          </a:p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7AB408-B725-EE8E-28BD-29F6F881C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243" y="1322387"/>
            <a:ext cx="5387875" cy="38334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11189C-4E52-1EDE-936A-6ED164969408}"/>
              </a:ext>
            </a:extLst>
          </p:cNvPr>
          <p:cNvSpPr txBox="1"/>
          <p:nvPr/>
        </p:nvSpPr>
        <p:spPr>
          <a:xfrm>
            <a:off x="6968476" y="5395710"/>
            <a:ext cx="477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Eg.</a:t>
            </a:r>
            <a:r>
              <a:rPr lang="en-US" sz="2000" dirty="0">
                <a:solidFill>
                  <a:srgbClr val="FFFFFF"/>
                </a:solidFill>
              </a:rPr>
              <a:t> “persoana1” </a:t>
            </a:r>
            <a:r>
              <a:rPr lang="en-US" sz="2000" dirty="0" err="1">
                <a:solidFill>
                  <a:srgbClr val="FFFFFF"/>
                </a:solidFill>
              </a:rPr>
              <a:t>este</a:t>
            </a:r>
            <a:r>
              <a:rPr lang="en-US" sz="2000" dirty="0">
                <a:solidFill>
                  <a:srgbClr val="FFFFFF"/>
                </a:solidFill>
              </a:rPr>
              <a:t> un </a:t>
            </a:r>
            <a:r>
              <a:rPr lang="en-US" sz="2000" dirty="0" err="1">
                <a:solidFill>
                  <a:srgbClr val="FFFFFF"/>
                </a:solidFill>
              </a:rPr>
              <a:t>obiect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clasei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Persoana</a:t>
            </a:r>
            <a:endParaRPr lang="en-GB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A642-247C-0AC0-4304-166CEEB9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217216"/>
            <a:ext cx="5775158" cy="12809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 </a:t>
            </a:r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ajuta</a:t>
            </a:r>
            <a:r>
              <a:rPr lang="en-US" b="1" dirty="0"/>
              <a:t> un selector? </a:t>
            </a:r>
            <a:r>
              <a:rPr lang="en-US" b="1" dirty="0" err="1"/>
              <a:t>Tipuri</a:t>
            </a:r>
            <a:r>
              <a:rPr lang="en-US" b="1" dirty="0"/>
              <a:t> de </a:t>
            </a:r>
            <a:r>
              <a:rPr lang="en-US" b="1" dirty="0" err="1"/>
              <a:t>selectori</a:t>
            </a:r>
            <a:r>
              <a:rPr lang="en-US" b="1" dirty="0"/>
              <a:t>?</a:t>
            </a:r>
            <a:br>
              <a:rPr lang="en-US" sz="3600" b="1" dirty="0">
                <a:latin typeface="+mj-lt"/>
              </a:rPr>
            </a:br>
            <a:endParaRPr lang="en-GB" sz="2400" b="1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35E2F-054F-875B-2955-8B62BFA16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0842" y="1837148"/>
            <a:ext cx="5775158" cy="460937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 err="1"/>
              <a:t>Selectori</a:t>
            </a:r>
            <a:r>
              <a:rPr lang="en-US" sz="2600" b="1" dirty="0"/>
              <a:t> au </a:t>
            </a:r>
            <a:r>
              <a:rPr lang="en-US" sz="2600" b="1" dirty="0" err="1"/>
              <a:t>scopul</a:t>
            </a:r>
            <a:r>
              <a:rPr lang="en-US" sz="2600" b="1" dirty="0"/>
              <a:t> de a </a:t>
            </a:r>
            <a:r>
              <a:rPr lang="en-US" sz="2600" b="1" dirty="0" err="1"/>
              <a:t>ajuta</a:t>
            </a:r>
            <a:r>
              <a:rPr lang="en-US" sz="2600" b="1" dirty="0"/>
              <a:t> la </a:t>
            </a:r>
            <a:r>
              <a:rPr lang="en-US" sz="2600" b="1" dirty="0" err="1"/>
              <a:t>identificarea</a:t>
            </a:r>
            <a:r>
              <a:rPr lang="en-US" sz="2600" b="1" dirty="0"/>
              <a:t> </a:t>
            </a:r>
            <a:r>
              <a:rPr lang="en-US" sz="2600" b="1" dirty="0" err="1"/>
              <a:t>elementelor</a:t>
            </a:r>
            <a:r>
              <a:rPr lang="en-US" sz="2600" b="1" dirty="0"/>
              <a:t> intro </a:t>
            </a:r>
            <a:r>
              <a:rPr lang="en-US" sz="2600" b="1" dirty="0" err="1"/>
              <a:t>pagina</a:t>
            </a:r>
            <a:r>
              <a:rPr lang="en-US" sz="2600" b="1" dirty="0"/>
              <a:t> web.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600" b="1" dirty="0"/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 err="1"/>
              <a:t>Tipuri</a:t>
            </a:r>
            <a:r>
              <a:rPr lang="en-US" sz="2600" b="1" dirty="0"/>
              <a:t> de </a:t>
            </a:r>
            <a:r>
              <a:rPr lang="en-US" sz="2600" b="1" dirty="0" err="1"/>
              <a:t>selectori</a:t>
            </a:r>
            <a:r>
              <a:rPr lang="en-US" sz="2600" b="1" dirty="0"/>
              <a:t> in selenium Python: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600" b="1" dirty="0"/>
              <a:t>ID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600" b="1" dirty="0"/>
              <a:t>Class Name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600" b="1" dirty="0"/>
              <a:t>Tag Name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600" b="1" dirty="0"/>
              <a:t>Link Text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600" b="1" dirty="0"/>
              <a:t>Partial link text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600" b="1" dirty="0"/>
              <a:t>CSS Locator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600" b="1" dirty="0"/>
              <a:t>XPATH</a:t>
            </a:r>
          </a:p>
          <a:p>
            <a:pPr marL="342900" indent="-342900" algn="just">
              <a:buFontTx/>
              <a:buChar char="-"/>
            </a:pPr>
            <a:endParaRPr lang="en-US" sz="2400" b="1" dirty="0"/>
          </a:p>
          <a:p>
            <a:pPr marL="342900" indent="-342900" algn="just">
              <a:buFontTx/>
              <a:buChar char="-"/>
            </a:pPr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endParaRPr lang="en-US" sz="2000" b="1" dirty="0"/>
          </a:p>
          <a:p>
            <a:endParaRPr lang="en-GB" sz="2000" dirty="0"/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E768B-BBE3-B70A-3E49-A665D50A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2B994F-6814-42FC-A99F-20C3AC32CA91}" type="datetime1">
              <a:rPr lang="en-US" smtClean="0"/>
              <a:t>3/22/2023</a:t>
            </a:fld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I – </a:t>
            </a:r>
            <a:r>
              <a:rPr lang="en-US" dirty="0" err="1"/>
              <a:t>Teorie</a:t>
            </a:r>
            <a:r>
              <a:rPr lang="en-US" dirty="0"/>
              <a:t>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B6662-ECB2-26FD-0425-6D2EB98FE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418" y="1366305"/>
            <a:ext cx="5497104" cy="2477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EA5AEE-4602-3023-15A4-7D7236AE971D}"/>
              </a:ext>
            </a:extLst>
          </p:cNvPr>
          <p:cNvSpPr txBox="1"/>
          <p:nvPr/>
        </p:nvSpPr>
        <p:spPr>
          <a:xfrm>
            <a:off x="6422418" y="4161934"/>
            <a:ext cx="5332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FFFF"/>
                </a:solidFill>
              </a:rPr>
              <a:t>Ex. </a:t>
            </a:r>
            <a:r>
              <a:rPr lang="en-US" sz="2400" b="1" dirty="0" err="1">
                <a:solidFill>
                  <a:srgbClr val="FFFFFF"/>
                </a:solidFill>
              </a:rPr>
              <a:t>atributele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clasei</a:t>
            </a:r>
            <a:r>
              <a:rPr lang="en-US" sz="2400" b="1" dirty="0">
                <a:solidFill>
                  <a:srgbClr val="FFFFFF"/>
                </a:solidFill>
              </a:rPr>
              <a:t> By in selenium python </a:t>
            </a:r>
            <a:r>
              <a:rPr lang="en-US" sz="2400" b="1" dirty="0" err="1">
                <a:solidFill>
                  <a:srgbClr val="FFFFFF"/>
                </a:solidFill>
              </a:rPr>
              <a:t>pentru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identificarea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diverselor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elemente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9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A642-247C-0AC0-4304-166CEEB9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1" y="46355"/>
            <a:ext cx="5374105" cy="6632641"/>
          </a:xfrm>
        </p:spPr>
        <p:txBody>
          <a:bodyPr>
            <a:noAutofit/>
          </a:bodyPr>
          <a:lstStyle/>
          <a:p>
            <a:r>
              <a:rPr lang="es-ES" sz="2400" b="1" dirty="0"/>
              <a:t>Ce este TDD, care sunt </a:t>
            </a:r>
            <a:r>
              <a:rPr lang="es-ES" sz="2400" b="1" dirty="0" err="1"/>
              <a:t>avantajele</a:t>
            </a:r>
            <a:r>
              <a:rPr lang="es-ES" sz="2400" b="1" dirty="0"/>
              <a:t> </a:t>
            </a:r>
            <a:r>
              <a:rPr lang="es-ES" sz="2400" b="1" dirty="0" err="1"/>
              <a:t>și</a:t>
            </a:r>
            <a:r>
              <a:rPr lang="es-ES" sz="2400" b="1" dirty="0"/>
              <a:t> ce este testarea </a:t>
            </a:r>
            <a:r>
              <a:rPr lang="es-ES" sz="2400" b="1" dirty="0" err="1"/>
              <a:t>unitară</a:t>
            </a:r>
            <a:r>
              <a:rPr lang="es-ES" sz="2400" b="1" dirty="0"/>
              <a:t>?</a:t>
            </a:r>
            <a:br>
              <a:rPr lang="es-ES" sz="2400" b="1" dirty="0"/>
            </a:br>
            <a:br>
              <a:rPr lang="es-ES" sz="2400" b="1" dirty="0"/>
            </a:br>
            <a:r>
              <a:rPr lang="es-ES" sz="2000" b="1" dirty="0"/>
              <a:t>TDD</a:t>
            </a:r>
            <a:r>
              <a:rPr lang="es-ES" sz="2400" dirty="0"/>
              <a:t> = </a:t>
            </a:r>
            <a:r>
              <a:rPr lang="es-ES" sz="2000" dirty="0"/>
              <a:t>Test </a:t>
            </a:r>
            <a:r>
              <a:rPr lang="es-ES" sz="2000" dirty="0" err="1"/>
              <a:t>Driven</a:t>
            </a:r>
            <a:r>
              <a:rPr lang="es-ES" sz="2000" dirty="0"/>
              <a:t> </a:t>
            </a:r>
            <a:r>
              <a:rPr lang="es-ES" sz="2000" dirty="0" err="1"/>
              <a:t>Development</a:t>
            </a:r>
            <a:r>
              <a:rPr lang="es-ES" sz="2000" dirty="0"/>
              <a:t> (</a:t>
            </a:r>
            <a:r>
              <a:rPr lang="es-ES" sz="2000" dirty="0" err="1"/>
              <a:t>Dezvoltarea</a:t>
            </a:r>
            <a:r>
              <a:rPr lang="es-ES" sz="2000" dirty="0"/>
              <a:t> </a:t>
            </a:r>
            <a:r>
              <a:rPr lang="es-ES" sz="2000" dirty="0" err="1"/>
              <a:t>Bazata</a:t>
            </a:r>
            <a:r>
              <a:rPr lang="es-ES" sz="2000" dirty="0"/>
              <a:t> pe Testare)</a:t>
            </a:r>
            <a:br>
              <a:rPr lang="es-ES" sz="2400" dirty="0"/>
            </a:br>
            <a:br>
              <a:rPr lang="es-ES" sz="2400" dirty="0"/>
            </a:br>
            <a:br>
              <a:rPr lang="es-ES" sz="2400" dirty="0"/>
            </a:br>
            <a:r>
              <a:rPr lang="es-ES" sz="2000" dirty="0"/>
              <a:t>TDD este un </a:t>
            </a:r>
            <a:r>
              <a:rPr lang="es-ES" sz="2000" dirty="0" err="1"/>
              <a:t>proces</a:t>
            </a:r>
            <a:r>
              <a:rPr lang="es-ES" sz="2000" dirty="0"/>
              <a:t> de </a:t>
            </a:r>
            <a:r>
              <a:rPr lang="es-ES" sz="2000" dirty="0" err="1"/>
              <a:t>dezvoltare</a:t>
            </a:r>
            <a:r>
              <a:rPr lang="es-ES" sz="2000" dirty="0"/>
              <a:t> software care se </a:t>
            </a:r>
            <a:r>
              <a:rPr lang="es-ES" sz="2000" dirty="0" err="1"/>
              <a:t>bazeaza</a:t>
            </a:r>
            <a:r>
              <a:rPr lang="es-ES" sz="2000" dirty="0"/>
              <a:t> pe </a:t>
            </a:r>
            <a:r>
              <a:rPr lang="es-ES" sz="2000" dirty="0" err="1"/>
              <a:t>conversia</a:t>
            </a:r>
            <a:r>
              <a:rPr lang="es-ES" sz="2000" dirty="0"/>
              <a:t> </a:t>
            </a:r>
            <a:r>
              <a:rPr lang="es-ES" sz="2000" dirty="0" err="1"/>
              <a:t>cerintelor</a:t>
            </a:r>
            <a:r>
              <a:rPr lang="es-ES" sz="2000" dirty="0"/>
              <a:t> </a:t>
            </a:r>
            <a:r>
              <a:rPr lang="es-ES" sz="2000" dirty="0" err="1"/>
              <a:t>operationale</a:t>
            </a:r>
            <a:r>
              <a:rPr lang="es-ES" sz="2000" dirty="0"/>
              <a:t> in </a:t>
            </a:r>
            <a:r>
              <a:rPr lang="es-ES" sz="2000" dirty="0" err="1"/>
              <a:t>scenarii</a:t>
            </a:r>
            <a:r>
              <a:rPr lang="es-ES" sz="2000" dirty="0"/>
              <a:t> de testare </a:t>
            </a:r>
            <a:r>
              <a:rPr lang="es-ES" sz="2000" dirty="0" err="1"/>
              <a:t>inainte</a:t>
            </a:r>
            <a:r>
              <a:rPr lang="es-ES" sz="2000" dirty="0"/>
              <a:t> de </a:t>
            </a:r>
            <a:r>
              <a:rPr lang="es-ES" sz="2000" dirty="0" err="1"/>
              <a:t>dezvoltarea</a:t>
            </a:r>
            <a:r>
              <a:rPr lang="es-ES" sz="2000" dirty="0"/>
              <a:t> </a:t>
            </a:r>
            <a:r>
              <a:rPr lang="es-ES" sz="2000" dirty="0" err="1"/>
              <a:t>produsului</a:t>
            </a:r>
            <a:br>
              <a:rPr lang="es-ES" sz="2000" dirty="0"/>
            </a:br>
            <a:br>
              <a:rPr lang="es-ES" sz="2000" dirty="0"/>
            </a:br>
            <a:r>
              <a:rPr lang="es-ES" sz="2000" b="1" dirty="0" err="1"/>
              <a:t>Avantaje</a:t>
            </a:r>
            <a:r>
              <a:rPr lang="es-ES" sz="2000" dirty="0"/>
              <a:t>: - </a:t>
            </a:r>
            <a:r>
              <a:rPr lang="es-ES" sz="2000" dirty="0" err="1"/>
              <a:t>Cost</a:t>
            </a:r>
            <a:r>
              <a:rPr lang="es-ES" sz="2000" dirty="0"/>
              <a:t> </a:t>
            </a:r>
            <a:r>
              <a:rPr lang="es-ES" sz="2000" dirty="0" err="1"/>
              <a:t>redus</a:t>
            </a:r>
            <a:r>
              <a:rPr lang="es-ES" sz="2000" dirty="0"/>
              <a:t> a </a:t>
            </a:r>
            <a:r>
              <a:rPr lang="es-ES" sz="2000" dirty="0" err="1"/>
              <a:t>dezvoltarii</a:t>
            </a:r>
            <a:r>
              <a:rPr lang="es-ES" sz="2000" dirty="0"/>
              <a:t>  	     </a:t>
            </a:r>
            <a:r>
              <a:rPr lang="es-ES" sz="2000" dirty="0" err="1"/>
              <a:t>produsului</a:t>
            </a:r>
            <a:br>
              <a:rPr lang="es-ES" sz="2000" dirty="0"/>
            </a:br>
            <a:r>
              <a:rPr lang="es-ES" sz="2000" dirty="0"/>
              <a:t>	     - Focus pe </a:t>
            </a:r>
            <a:r>
              <a:rPr lang="es-ES" sz="2000" dirty="0" err="1"/>
              <a:t>design</a:t>
            </a:r>
            <a:r>
              <a:rPr lang="es-ES" sz="2000" dirty="0"/>
              <a:t> si </a:t>
            </a:r>
            <a:br>
              <a:rPr lang="es-ES" sz="2000" dirty="0"/>
            </a:br>
            <a:r>
              <a:rPr lang="es-ES" sz="2000" dirty="0"/>
              <a:t>	     </a:t>
            </a:r>
            <a:r>
              <a:rPr lang="es-ES" sz="2000" dirty="0" err="1"/>
              <a:t>arhitectura</a:t>
            </a:r>
            <a:br>
              <a:rPr lang="es-ES" sz="2000" dirty="0"/>
            </a:br>
            <a:br>
              <a:rPr lang="es-ES" sz="2000" b="1" dirty="0"/>
            </a:br>
            <a:br>
              <a:rPr lang="es-ES" sz="2000" b="1" dirty="0"/>
            </a:br>
            <a:br>
              <a:rPr lang="es-ES" sz="2000" b="1" dirty="0"/>
            </a:br>
            <a:br>
              <a:rPr lang="es-ES" sz="2000" b="1" dirty="0"/>
            </a:br>
            <a:br>
              <a:rPr lang="es-ES" sz="1800" b="1" dirty="0"/>
            </a:br>
            <a:br>
              <a:rPr lang="es-ES" sz="1800" b="1" dirty="0"/>
            </a:br>
            <a:endParaRPr lang="en-GB" sz="1600" b="1" dirty="0">
              <a:latin typeface="+mj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E768B-BBE3-B70A-3E49-A665D50A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2B994F-6814-42FC-A99F-20C3AC32CA91}" type="datetime1">
              <a:rPr lang="en-US" smtClean="0"/>
              <a:t>3/22/2023</a:t>
            </a:fld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I – </a:t>
            </a:r>
            <a:r>
              <a:rPr lang="en-US" dirty="0" err="1"/>
              <a:t>Teorie</a:t>
            </a:r>
            <a:r>
              <a:rPr lang="en-US" dirty="0"/>
              <a:t> Python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4DBF26-68D8-60AB-AFBE-841653823932}"/>
              </a:ext>
            </a:extLst>
          </p:cNvPr>
          <p:cNvSpPr txBox="1">
            <a:spLocks/>
          </p:cNvSpPr>
          <p:nvPr/>
        </p:nvSpPr>
        <p:spPr>
          <a:xfrm>
            <a:off x="5534527" y="46355"/>
            <a:ext cx="6497052" cy="68251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/>
              <a:t>Ce </a:t>
            </a:r>
            <a:r>
              <a:rPr lang="en-US" sz="2400" b="1" dirty="0" err="1"/>
              <a:t>este</a:t>
            </a:r>
            <a:r>
              <a:rPr lang="en-US" sz="2400" b="1" dirty="0"/>
              <a:t> BDD, care sunt </a:t>
            </a:r>
            <a:r>
              <a:rPr lang="en-US" sz="2400" b="1" dirty="0" err="1"/>
              <a:t>avantajele</a:t>
            </a:r>
            <a:r>
              <a:rPr lang="en-US" sz="2400" b="1" dirty="0"/>
              <a:t>? Ce </a:t>
            </a:r>
            <a:r>
              <a:rPr lang="en-US" sz="2400" b="1" dirty="0" err="1"/>
              <a:t>este</a:t>
            </a:r>
            <a:r>
              <a:rPr lang="en-US" sz="2400" b="1" dirty="0"/>
              <a:t> </a:t>
            </a:r>
            <a:r>
              <a:rPr lang="en-US" sz="2400" b="1" dirty="0" err="1"/>
              <a:t>sintaxa</a:t>
            </a:r>
            <a:r>
              <a:rPr lang="en-US" sz="2400" b="1" dirty="0"/>
              <a:t> gherkin </a:t>
            </a:r>
            <a:r>
              <a:rPr lang="en-US" sz="2400" b="1" dirty="0" err="1"/>
              <a:t>și</a:t>
            </a:r>
            <a:r>
              <a:rPr lang="en-US" sz="2400" b="1" dirty="0"/>
              <a:t> la </a:t>
            </a:r>
            <a:r>
              <a:rPr lang="en-US" sz="2400" b="1" dirty="0" err="1"/>
              <a:t>ce</a:t>
            </a:r>
            <a:r>
              <a:rPr lang="en-US" sz="2400" b="1" dirty="0"/>
              <a:t> ne </a:t>
            </a:r>
            <a:r>
              <a:rPr lang="en-US" sz="2400" b="1" dirty="0" err="1"/>
              <a:t>ajută</a:t>
            </a:r>
            <a:r>
              <a:rPr lang="en-US" sz="2400" b="1" dirty="0"/>
              <a:t>?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BDD</a:t>
            </a:r>
            <a:r>
              <a:rPr lang="en-US" sz="2000" dirty="0"/>
              <a:t> = Behavior Driven Development (</a:t>
            </a:r>
            <a:r>
              <a:rPr lang="en-US" sz="2000" dirty="0" err="1"/>
              <a:t>Dezvoltarea</a:t>
            </a:r>
            <a:r>
              <a:rPr lang="en-US" sz="2000" dirty="0"/>
              <a:t> </a:t>
            </a:r>
            <a:r>
              <a:rPr lang="en-US" sz="2000" dirty="0" err="1"/>
              <a:t>Bazata</a:t>
            </a:r>
            <a:r>
              <a:rPr lang="en-US" sz="2000" dirty="0"/>
              <a:t> pe </a:t>
            </a:r>
            <a:r>
              <a:rPr lang="en-US" sz="2000" dirty="0" err="1"/>
              <a:t>Colaborare</a:t>
            </a:r>
            <a:r>
              <a:rPr lang="en-US" sz="2000" dirty="0"/>
              <a:t>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BDD  </a:t>
            </a:r>
            <a:r>
              <a:rPr lang="en-US" sz="2000" dirty="0" err="1"/>
              <a:t>este</a:t>
            </a:r>
            <a:r>
              <a:rPr lang="en-US" sz="2000" dirty="0"/>
              <a:t> un </a:t>
            </a:r>
            <a:r>
              <a:rPr lang="en-US" sz="2000" dirty="0" err="1"/>
              <a:t>proces</a:t>
            </a:r>
            <a:r>
              <a:rPr lang="en-US" sz="2000" dirty="0"/>
              <a:t> de </a:t>
            </a:r>
            <a:r>
              <a:rPr lang="en-US" sz="2000" dirty="0" err="1"/>
              <a:t>dezvoltare</a:t>
            </a:r>
            <a:r>
              <a:rPr lang="en-US" sz="2000" dirty="0"/>
              <a:t> software </a:t>
            </a:r>
            <a:r>
              <a:rPr lang="en-US" sz="2000" dirty="0" err="1"/>
              <a:t>bazat</a:t>
            </a:r>
            <a:r>
              <a:rPr lang="en-US" sz="2000" dirty="0"/>
              <a:t> pe </a:t>
            </a:r>
            <a:r>
              <a:rPr lang="en-US" sz="2000" dirty="0" err="1"/>
              <a:t>incurajarea</a:t>
            </a:r>
            <a:r>
              <a:rPr lang="en-US" sz="2000" dirty="0"/>
              <a:t> </a:t>
            </a:r>
            <a:r>
              <a:rPr lang="en-US" sz="2000" dirty="0" err="1"/>
              <a:t>colaborarii</a:t>
            </a:r>
            <a:r>
              <a:rPr lang="en-US" sz="2000" dirty="0"/>
              <a:t> </a:t>
            </a:r>
            <a:r>
              <a:rPr lang="en-US" sz="2000" dirty="0" err="1"/>
              <a:t>dintre</a:t>
            </a:r>
            <a:r>
              <a:rPr lang="en-US" sz="2000" dirty="0"/>
              <a:t> </a:t>
            </a:r>
            <a:r>
              <a:rPr lang="en-US" sz="2000" dirty="0" err="1"/>
              <a:t>dezvoltatori</a:t>
            </a:r>
            <a:r>
              <a:rPr lang="en-US" sz="2000" dirty="0"/>
              <a:t>, QA </a:t>
            </a:r>
            <a:r>
              <a:rPr lang="en-US" sz="2000" dirty="0" err="1"/>
              <a:t>si</a:t>
            </a:r>
            <a:r>
              <a:rPr lang="en-US" sz="2000" dirty="0"/>
              <a:t> personal non-ethnic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participantii</a:t>
            </a:r>
            <a:r>
              <a:rPr lang="en-US" sz="2000" dirty="0"/>
              <a:t> la “business”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 err="1"/>
              <a:t>Avantaje</a:t>
            </a:r>
            <a:r>
              <a:rPr lang="en-US" sz="2000" dirty="0"/>
              <a:t>: - </a:t>
            </a:r>
            <a:r>
              <a:rPr lang="en-US" sz="2000" dirty="0" err="1"/>
              <a:t>incurajeaza</a:t>
            </a:r>
            <a:r>
              <a:rPr lang="en-US" sz="2000" dirty="0"/>
              <a:t> </a:t>
            </a:r>
            <a:r>
              <a:rPr lang="en-US" sz="2000" dirty="0" err="1"/>
              <a:t>colaborarea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implicarea</a:t>
            </a:r>
            <a:r>
              <a:rPr lang="en-US" sz="2000" dirty="0"/>
              <a:t> </a:t>
            </a:r>
            <a:r>
              <a:rPr lang="en-US" sz="2000" dirty="0" err="1"/>
              <a:t>tuturor</a:t>
            </a:r>
            <a:r>
              <a:rPr lang="en-US" sz="2000" dirty="0"/>
              <a:t> in process</a:t>
            </a:r>
          </a:p>
          <a:p>
            <a:pPr algn="just"/>
            <a:r>
              <a:rPr lang="en-US" sz="2000" dirty="0"/>
              <a:t>	     - </a:t>
            </a:r>
            <a:r>
              <a:rPr lang="en-US" sz="2000" dirty="0" err="1"/>
              <a:t>Vizibilitate</a:t>
            </a:r>
            <a:r>
              <a:rPr lang="en-US" sz="2000" dirty="0"/>
              <a:t> </a:t>
            </a:r>
            <a:r>
              <a:rPr lang="en-US" sz="2000" dirty="0" err="1"/>
              <a:t>marita</a:t>
            </a:r>
            <a:r>
              <a:rPr lang="en-US" sz="2000" dirty="0"/>
              <a:t> –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folosirea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limbaj</a:t>
            </a:r>
            <a:r>
              <a:rPr lang="en-US" sz="2000" dirty="0"/>
              <a:t> </a:t>
            </a:r>
            <a:r>
              <a:rPr lang="en-US" sz="2000" dirty="0" err="1"/>
              <a:t>usor</a:t>
            </a:r>
            <a:r>
              <a:rPr lang="en-US" sz="2000" dirty="0"/>
              <a:t> de </a:t>
            </a:r>
            <a:r>
              <a:rPr lang="en-US" sz="2000" dirty="0" err="1"/>
              <a:t>inteles</a:t>
            </a:r>
            <a:endParaRPr lang="en-US" sz="2000" dirty="0"/>
          </a:p>
          <a:p>
            <a:pPr algn="just"/>
            <a:r>
              <a:rPr lang="en-US" sz="2000" dirty="0"/>
              <a:t>	     - </a:t>
            </a:r>
            <a:r>
              <a:rPr lang="en-US" sz="2000" dirty="0" err="1"/>
              <a:t>Costuri</a:t>
            </a:r>
            <a:r>
              <a:rPr lang="en-US" sz="2000" dirty="0"/>
              <a:t> </a:t>
            </a:r>
            <a:r>
              <a:rPr lang="en-US" sz="2000" dirty="0" err="1"/>
              <a:t>scazute</a:t>
            </a:r>
            <a:r>
              <a:rPr lang="en-US" sz="2000" dirty="0"/>
              <a:t> pe termen lung–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cresterea</a:t>
            </a:r>
            <a:r>
              <a:rPr lang="en-US" sz="2000" dirty="0"/>
              <a:t> </a:t>
            </a:r>
            <a:r>
              <a:rPr lang="en-US" sz="2000" dirty="0" err="1"/>
              <a:t>calitatii</a:t>
            </a:r>
            <a:r>
              <a:rPr lang="en-US" sz="2000" dirty="0"/>
              <a:t> </a:t>
            </a:r>
            <a:r>
              <a:rPr lang="en-US" sz="2000" dirty="0" err="1"/>
              <a:t>produsului</a:t>
            </a:r>
            <a:r>
              <a:rPr lang="en-US" sz="2000" dirty="0"/>
              <a:t>, implicit </a:t>
            </a:r>
            <a:r>
              <a:rPr lang="en-US" sz="2000" dirty="0" err="1"/>
              <a:t>reducerea</a:t>
            </a:r>
            <a:r>
              <a:rPr lang="en-US" sz="2000" dirty="0"/>
              <a:t> </a:t>
            </a:r>
            <a:r>
              <a:rPr lang="en-US" sz="2000" dirty="0" err="1"/>
              <a:t>costurilor</a:t>
            </a:r>
            <a:r>
              <a:rPr lang="en-US" sz="2000" dirty="0"/>
              <a:t> de </a:t>
            </a:r>
            <a:r>
              <a:rPr lang="en-US" sz="2000" dirty="0" err="1"/>
              <a:t>mentenanta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Gherkin</a:t>
            </a:r>
            <a:r>
              <a:rPr lang="en-US" sz="2000" dirty="0"/>
              <a:t>: </a:t>
            </a:r>
            <a:r>
              <a:rPr lang="en-US" sz="2000" dirty="0" err="1"/>
              <a:t>este</a:t>
            </a:r>
            <a:r>
              <a:rPr lang="en-US" sz="2000" dirty="0"/>
              <a:t> un </a:t>
            </a:r>
            <a:r>
              <a:rPr lang="en-US" sz="2000" dirty="0" err="1"/>
              <a:t>limbaj</a:t>
            </a:r>
            <a:r>
              <a:rPr lang="en-US" sz="2000" dirty="0"/>
              <a:t> pe care </a:t>
            </a:r>
            <a:r>
              <a:rPr lang="en-US" sz="2000" dirty="0" err="1"/>
              <a:t>dezvoltatorii</a:t>
            </a:r>
            <a:r>
              <a:rPr lang="en-US" sz="2000" dirty="0"/>
              <a:t> software il </a:t>
            </a:r>
            <a:r>
              <a:rPr lang="en-US" sz="2000" dirty="0" err="1"/>
              <a:t>folosesc</a:t>
            </a:r>
            <a:r>
              <a:rPr lang="en-US" sz="2000" dirty="0"/>
              <a:t> in </a:t>
            </a:r>
            <a:r>
              <a:rPr lang="en-US" sz="2000" dirty="0" err="1"/>
              <a:t>definirea</a:t>
            </a:r>
            <a:r>
              <a:rPr lang="en-US" sz="2000" dirty="0"/>
              <a:t> </a:t>
            </a:r>
            <a:r>
              <a:rPr lang="en-US" sz="2000" dirty="0" err="1"/>
              <a:t>scenariilor</a:t>
            </a:r>
            <a:r>
              <a:rPr lang="en-US" sz="2000" dirty="0"/>
              <a:t> de </a:t>
            </a:r>
            <a:r>
              <a:rPr lang="en-US" sz="2000" dirty="0" err="1"/>
              <a:t>destare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b="1" dirty="0" err="1"/>
              <a:t>Caracterstici</a:t>
            </a:r>
            <a:r>
              <a:rPr lang="en-US" sz="2000" b="1" dirty="0"/>
              <a:t> Gherkin</a:t>
            </a:r>
            <a:r>
              <a:rPr lang="en-US" sz="2000" dirty="0"/>
              <a:t>: </a:t>
            </a:r>
            <a:r>
              <a:rPr lang="en-US" sz="2000" dirty="0" err="1"/>
              <a:t>utilizare</a:t>
            </a:r>
            <a:r>
              <a:rPr lang="en-US" sz="2000" dirty="0"/>
              <a:t> a </a:t>
            </a:r>
            <a:r>
              <a:rPr lang="en-US" sz="2000" dirty="0" err="1"/>
              <a:t>englezei</a:t>
            </a:r>
            <a:r>
              <a:rPr lang="en-US" sz="2000" dirty="0"/>
              <a:t> </a:t>
            </a:r>
            <a:r>
              <a:rPr lang="en-US" sz="2000" dirty="0" err="1"/>
              <a:t>elementare</a:t>
            </a:r>
            <a:r>
              <a:rPr lang="en-US" sz="2000" dirty="0"/>
              <a:t> pe </a:t>
            </a:r>
            <a:r>
              <a:rPr lang="en-US" sz="2000" dirty="0" err="1"/>
              <a:t>intelesul</a:t>
            </a:r>
            <a:r>
              <a:rPr lang="en-US" sz="2000" dirty="0"/>
              <a:t> </a:t>
            </a:r>
            <a:r>
              <a:rPr lang="en-US" sz="2000" dirty="0" err="1"/>
              <a:t>tuturor</a:t>
            </a:r>
            <a:endParaRPr lang="en-US" sz="2000" dirty="0"/>
          </a:p>
          <a:p>
            <a:endParaRPr lang="en-GB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E53930-7FA6-CB0A-F3A9-AD5F19E67419}"/>
              </a:ext>
            </a:extLst>
          </p:cNvPr>
          <p:cNvCxnSpPr/>
          <p:nvPr/>
        </p:nvCxnSpPr>
        <p:spPr>
          <a:xfrm>
            <a:off x="5534526" y="46355"/>
            <a:ext cx="0" cy="67652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1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33EE3-89BE-8133-9D50-8FE65AEB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994F-6814-42FC-A99F-20C3AC32CA91}" type="datetime1">
              <a:rPr lang="en-US" smtClean="0"/>
              <a:pPr/>
              <a:t>3/22/2023</a:t>
            </a:fld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I – </a:t>
            </a:r>
            <a:r>
              <a:rPr lang="en-US" dirty="0" err="1"/>
              <a:t>Teorie</a:t>
            </a:r>
            <a:r>
              <a:rPr lang="en-US" dirty="0"/>
              <a:t>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507E5-AC17-A687-3A6F-81F331BBDBB6}"/>
              </a:ext>
            </a:extLst>
          </p:cNvPr>
          <p:cNvSpPr txBox="1"/>
          <p:nvPr/>
        </p:nvSpPr>
        <p:spPr>
          <a:xfrm>
            <a:off x="374063" y="2229100"/>
            <a:ext cx="118677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Care sunt </a:t>
            </a:r>
            <a:r>
              <a:rPr lang="en-GB" sz="2800" b="1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principalele</a:t>
            </a:r>
            <a:r>
              <a:rPr lang="en-GB" sz="28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800" b="1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metode</a:t>
            </a:r>
            <a:r>
              <a:rPr lang="en-GB" sz="28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HTTP? O </a:t>
            </a:r>
            <a:r>
              <a:rPr lang="en-GB" sz="2800" b="1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propoziție</a:t>
            </a:r>
            <a:r>
              <a:rPr lang="en-GB" sz="28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800" b="1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explicativă</a:t>
            </a:r>
            <a:r>
              <a:rPr lang="en-GB" sz="28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800" b="1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pentru</a:t>
            </a:r>
            <a:r>
              <a:rPr lang="en-GB" sz="28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800" b="1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fiecare</a:t>
            </a:r>
            <a:endParaRPr lang="en-GB" sz="2800" b="1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endParaRPr lang="en-GB" sz="2800" b="1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A367B-1B86-25A6-8211-7274EE3B7964}"/>
              </a:ext>
            </a:extLst>
          </p:cNvPr>
          <p:cNvSpPr txBox="1"/>
          <p:nvPr/>
        </p:nvSpPr>
        <p:spPr>
          <a:xfrm>
            <a:off x="332106" y="3413980"/>
            <a:ext cx="113673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Hypertext Transfer Protocol (HTTP)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este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metoda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cea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utilizată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pentru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accesarea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informațiilor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în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Internet care sunt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păstrate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servere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World Wide Web (WWW). </a:t>
            </a:r>
          </a:p>
          <a:p>
            <a:endParaRPr lang="en-GB" sz="20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Principalele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metodele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disponibile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sunt :</a:t>
            </a:r>
          </a:p>
          <a:p>
            <a:endParaRPr lang="en-GB" sz="20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GET: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este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cea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folosită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metodă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fiind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utilizată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atunci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când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serverului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se cere o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resursă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PATCH:.</a:t>
            </a:r>
          </a:p>
          <a:p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PUT: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metoda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este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folosită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pentru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depune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documente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 server,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fiind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inversul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metodei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GET.</a:t>
            </a:r>
          </a:p>
          <a:p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POST: a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fost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proiectată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pentru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trimite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date de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intrare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către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server.</a:t>
            </a:r>
          </a:p>
          <a:p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DELETE: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este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opusul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metodei</a:t>
            </a:r>
            <a:r>
              <a:rPr lang="en-GB" sz="2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PUT.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C3BB1-F4DD-B35B-62F5-FA07572080B6}"/>
              </a:ext>
            </a:extLst>
          </p:cNvPr>
          <p:cNvSpPr txBox="1">
            <a:spLocks/>
          </p:cNvSpPr>
          <p:nvPr/>
        </p:nvSpPr>
        <p:spPr>
          <a:xfrm>
            <a:off x="324238" y="-78692"/>
            <a:ext cx="12031581" cy="2388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Ce </a:t>
            </a:r>
            <a:r>
              <a:rPr lang="en-US" sz="2800" b="1" dirty="0" err="1"/>
              <a:t>este</a:t>
            </a:r>
            <a:r>
              <a:rPr lang="en-US" sz="2800" b="1" dirty="0"/>
              <a:t> un API </a:t>
            </a:r>
            <a:r>
              <a:rPr lang="en-US" sz="2800" b="1" dirty="0" err="1"/>
              <a:t>și</a:t>
            </a:r>
            <a:r>
              <a:rPr lang="en-US" sz="2800" b="1" dirty="0"/>
              <a:t> care </a:t>
            </a:r>
            <a:r>
              <a:rPr lang="en-US" sz="2800" b="1" dirty="0" err="1"/>
              <a:t>este</a:t>
            </a:r>
            <a:r>
              <a:rPr lang="en-US" sz="2800" b="1" dirty="0"/>
              <a:t> </a:t>
            </a:r>
            <a:r>
              <a:rPr lang="en-US" sz="2800" b="1" dirty="0" err="1"/>
              <a:t>rolul</a:t>
            </a:r>
            <a:r>
              <a:rPr lang="en-US" sz="2800" b="1" dirty="0"/>
              <a:t> </a:t>
            </a:r>
            <a:r>
              <a:rPr lang="en-US" sz="2800" b="1" dirty="0" err="1"/>
              <a:t>lui</a:t>
            </a:r>
            <a:r>
              <a:rPr lang="en-US" sz="2800" b="1" dirty="0"/>
              <a:t>?</a:t>
            </a:r>
          </a:p>
          <a:p>
            <a:endParaRPr lang="en-US" sz="2800" b="1" dirty="0"/>
          </a:p>
          <a:p>
            <a:r>
              <a:rPr lang="en-US" sz="2200" b="1" dirty="0"/>
              <a:t>API = Application Programming Interface</a:t>
            </a:r>
          </a:p>
          <a:p>
            <a:r>
              <a:rPr lang="en-US" sz="2200" dirty="0"/>
              <a:t>API </a:t>
            </a:r>
            <a:r>
              <a:rPr lang="en-US" sz="2200" dirty="0" err="1"/>
              <a:t>este</a:t>
            </a:r>
            <a:r>
              <a:rPr lang="en-US" sz="2200" dirty="0"/>
              <a:t> o </a:t>
            </a:r>
            <a:r>
              <a:rPr lang="en-US" sz="2200" dirty="0" err="1"/>
              <a:t>interfata</a:t>
            </a:r>
            <a:r>
              <a:rPr lang="en-US" sz="2200" dirty="0"/>
              <a:t> software care </a:t>
            </a:r>
            <a:r>
              <a:rPr lang="en-US" sz="2200" dirty="0" err="1"/>
              <a:t>permite</a:t>
            </a:r>
            <a:r>
              <a:rPr lang="en-US" sz="2200" dirty="0"/>
              <a:t> ca </a:t>
            </a:r>
            <a:r>
              <a:rPr lang="en-US" sz="2200" dirty="0" err="1"/>
              <a:t>doua</a:t>
            </a:r>
            <a:r>
              <a:rPr lang="en-US" sz="2200" dirty="0"/>
              <a:t> </a:t>
            </a:r>
            <a:r>
              <a:rPr lang="en-US" sz="2200" dirty="0" err="1"/>
              <a:t>aplicatii</a:t>
            </a:r>
            <a:r>
              <a:rPr lang="en-US" sz="2200" dirty="0"/>
              <a:t> </a:t>
            </a:r>
            <a:r>
              <a:rPr lang="en-US" sz="2200" dirty="0" err="1"/>
              <a:t>sa</a:t>
            </a:r>
            <a:r>
              <a:rPr lang="en-US" sz="2200" dirty="0"/>
              <a:t> </a:t>
            </a:r>
            <a:r>
              <a:rPr lang="en-US" sz="2200" dirty="0" err="1"/>
              <a:t>interactioneze</a:t>
            </a:r>
            <a:r>
              <a:rPr lang="en-US" sz="2200" dirty="0"/>
              <a:t> </a:t>
            </a:r>
            <a:r>
              <a:rPr lang="en-US" sz="2200" dirty="0" err="1"/>
              <a:t>intre</a:t>
            </a:r>
            <a:r>
              <a:rPr lang="en-US" sz="2200" dirty="0"/>
              <a:t> </a:t>
            </a:r>
            <a:r>
              <a:rPr lang="en-US" sz="2200" dirty="0" err="1"/>
              <a:t>ele</a:t>
            </a:r>
            <a:r>
              <a:rPr lang="en-US" sz="2200" dirty="0"/>
              <a:t> </a:t>
            </a:r>
            <a:r>
              <a:rPr lang="en-US" sz="2200" dirty="0" err="1"/>
              <a:t>fara</a:t>
            </a:r>
            <a:r>
              <a:rPr lang="en-US" sz="2200" dirty="0"/>
              <a:t> </a:t>
            </a:r>
            <a:r>
              <a:rPr lang="en-US" sz="2200" dirty="0" err="1"/>
              <a:t>interventia</a:t>
            </a:r>
            <a:r>
              <a:rPr lang="en-US" sz="2200" dirty="0"/>
              <a:t> </a:t>
            </a:r>
            <a:r>
              <a:rPr lang="en-US" sz="2200" dirty="0" err="1"/>
              <a:t>unui</a:t>
            </a:r>
            <a:r>
              <a:rPr lang="en-US" sz="2200" dirty="0"/>
              <a:t> user.</a:t>
            </a:r>
          </a:p>
          <a:p>
            <a:r>
              <a:rPr lang="en-US" sz="2200" dirty="0"/>
              <a:t>API </a:t>
            </a:r>
            <a:r>
              <a:rPr lang="en-US" sz="2200" dirty="0" err="1"/>
              <a:t>este</a:t>
            </a:r>
            <a:r>
              <a:rPr lang="en-US" sz="2200" dirty="0"/>
              <a:t> un set de reguli care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eplicatiilor</a:t>
            </a:r>
            <a:r>
              <a:rPr lang="en-US" sz="2200" dirty="0"/>
              <a:t> </a:t>
            </a:r>
            <a:r>
              <a:rPr lang="en-US" sz="2200" dirty="0" err="1"/>
              <a:t>sa</a:t>
            </a:r>
            <a:r>
              <a:rPr lang="en-US" sz="2200" dirty="0"/>
              <a:t> </a:t>
            </a:r>
            <a:r>
              <a:rPr lang="en-US" sz="2200" dirty="0" err="1"/>
              <a:t>comunice</a:t>
            </a:r>
            <a:r>
              <a:rPr lang="en-US" sz="2200" dirty="0"/>
              <a:t> </a:t>
            </a:r>
            <a:r>
              <a:rPr lang="en-US" sz="2200" dirty="0" err="1"/>
              <a:t>intre</a:t>
            </a:r>
            <a:r>
              <a:rPr lang="en-US" sz="2200" dirty="0"/>
              <a:t> </a:t>
            </a:r>
            <a:r>
              <a:rPr lang="en-US" sz="2200" dirty="0" err="1"/>
              <a:t>ele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5196274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45_TF56160789" id="{7406F58C-9744-47DE-91FA-E6DFDEC87FF1}" vid="{435CA12C-F27D-40DC-9B93-0415F0C54E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626</TotalTime>
  <Words>1589</Words>
  <Application>Microsoft Office PowerPoint</Application>
  <PresentationFormat>Widescreen</PresentationFormat>
  <Paragraphs>184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consolas</vt:lpstr>
      <vt:lpstr>Franklin Gothic Book</vt:lpstr>
      <vt:lpstr>1_RetrospectVTI</vt:lpstr>
      <vt:lpstr>Proiect final </vt:lpstr>
      <vt:lpstr>Variabile si constante in Python!</vt:lpstr>
      <vt:lpstr>Conditionalul if/else in Python! </vt:lpstr>
      <vt:lpstr>Structuri de date in Python! </vt:lpstr>
      <vt:lpstr>Functii si parametrii functii in Python! </vt:lpstr>
      <vt:lpstr>PowerPoint Presentation</vt:lpstr>
      <vt:lpstr>La ce ajuta un selector? Tipuri de selectori? </vt:lpstr>
      <vt:lpstr>Ce este TDD, care sunt avantajele și ce este testarea unitară?  TDD = Test Driven Development (Dezvoltarea Bazata pe Testare)   TDD este un proces de dezvoltare software care se bazeaza pe conversia cerintelor operationale in scenarii de testare inainte de dezvoltarea produsului  Avantaje: - Cost redus a dezvoltarii        produsului       - Focus pe design si        arhitectura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 – BDD</dc:title>
  <dc:creator>Floruta Cristian</dc:creator>
  <cp:lastModifiedBy>user 35</cp:lastModifiedBy>
  <cp:revision>16</cp:revision>
  <dcterms:created xsi:type="dcterms:W3CDTF">2023-03-19T09:35:42Z</dcterms:created>
  <dcterms:modified xsi:type="dcterms:W3CDTF">2023-03-22T13:37:22Z</dcterms:modified>
</cp:coreProperties>
</file>