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 snapToGrid="0">
      <p:cViewPr>
        <p:scale>
          <a:sx n="75" d="100"/>
          <a:sy n="75" d="100"/>
        </p:scale>
        <p:origin x="106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9771-5452-4D9A-8E7A-D408295BE7A1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68520" cy="1325563"/>
          </a:xfrm>
        </p:spPr>
        <p:txBody>
          <a:bodyPr>
            <a:normAutofit/>
          </a:bodyPr>
          <a:lstStyle/>
          <a:p>
            <a:r>
              <a:rPr lang="es-ES" sz="5000" b="1" u="sng" dirty="0" smtClean="0"/>
              <a:t>Block ‘Predictor’</a:t>
            </a:r>
            <a:endParaRPr lang="en-GB" sz="5000" b="1" u="sng" dirty="0"/>
          </a:p>
        </p:txBody>
      </p:sp>
      <p:sp>
        <p:nvSpPr>
          <p:cNvPr id="6" name="Rectángulo 5"/>
          <p:cNvSpPr/>
          <p:nvPr/>
        </p:nvSpPr>
        <p:spPr>
          <a:xfrm>
            <a:off x="6790443" y="4565716"/>
            <a:ext cx="2111604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Sample</a:t>
            </a:r>
            <a:br>
              <a:rPr lang="en-GB" sz="2400" b="1" dirty="0" smtClean="0">
                <a:solidFill>
                  <a:schemeClr val="bg1"/>
                </a:solidFill>
              </a:rPr>
            </a:br>
            <a:r>
              <a:rPr lang="en-GB" sz="2400" b="1" dirty="0" smtClean="0">
                <a:solidFill>
                  <a:schemeClr val="bg1"/>
                </a:solidFill>
              </a:rPr>
              <a:t>Representative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01043" y="456571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Prediction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957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bg1"/>
                </a:solidFill>
              </a:rPr>
              <a:t>Quantizer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240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Mapper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639507" y="2373309"/>
            <a:ext cx="659876" cy="642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 smtClean="0">
                <a:solidFill>
                  <a:schemeClr val="bg1"/>
                </a:solidFill>
              </a:rPr>
              <a:t>+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stCxn id="10" idx="6"/>
            <a:endCxn id="8" idx="1"/>
          </p:cNvCxnSpPr>
          <p:nvPr/>
        </p:nvCxnSpPr>
        <p:spPr>
          <a:xfrm>
            <a:off x="3299383" y="2694569"/>
            <a:ext cx="18963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3"/>
            <a:endCxn id="9" idx="1"/>
          </p:cNvCxnSpPr>
          <p:nvPr/>
        </p:nvCxnSpPr>
        <p:spPr>
          <a:xfrm>
            <a:off x="6790443" y="2694569"/>
            <a:ext cx="2133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6" idx="0"/>
          </p:cNvCxnSpPr>
          <p:nvPr/>
        </p:nvCxnSpPr>
        <p:spPr>
          <a:xfrm flipH="1">
            <a:off x="7846245" y="2694569"/>
            <a:ext cx="6283" cy="1871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5195743" y="4991729"/>
            <a:ext cx="1594700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7" idx="1"/>
            <a:endCxn id="10" idx="4"/>
          </p:cNvCxnSpPr>
          <p:nvPr/>
        </p:nvCxnSpPr>
        <p:spPr>
          <a:xfrm rot="10800000">
            <a:off x="2969445" y="3015829"/>
            <a:ext cx="631598" cy="198352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10" idx="2"/>
          </p:cNvCxnSpPr>
          <p:nvPr/>
        </p:nvCxnSpPr>
        <p:spPr>
          <a:xfrm>
            <a:off x="1615440" y="2694569"/>
            <a:ext cx="102406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endCxn id="6" idx="2"/>
          </p:cNvCxnSpPr>
          <p:nvPr/>
        </p:nvCxnSpPr>
        <p:spPr>
          <a:xfrm>
            <a:off x="2969444" y="4999349"/>
            <a:ext cx="4876801" cy="433633"/>
          </a:xfrm>
          <a:prstGeom prst="bentConnector4">
            <a:avLst>
              <a:gd name="adj1" fmla="val 25"/>
              <a:gd name="adj2" fmla="val 23833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endCxn id="9" idx="2"/>
          </p:cNvCxnSpPr>
          <p:nvPr/>
        </p:nvCxnSpPr>
        <p:spPr>
          <a:xfrm rot="5400000" flipH="1" flipV="1">
            <a:off x="7340770" y="3633678"/>
            <a:ext cx="2886099" cy="1875148"/>
          </a:xfrm>
          <a:prstGeom prst="bentConnector3">
            <a:avLst>
              <a:gd name="adj1" fmla="val -62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3"/>
          </p:cNvCxnSpPr>
          <p:nvPr/>
        </p:nvCxnSpPr>
        <p:spPr>
          <a:xfrm>
            <a:off x="10518743" y="2694569"/>
            <a:ext cx="96205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8" idx="2"/>
          </p:cNvCxnSpPr>
          <p:nvPr/>
        </p:nvCxnSpPr>
        <p:spPr>
          <a:xfrm flipV="1">
            <a:off x="2969444" y="3128202"/>
            <a:ext cx="3023649" cy="45319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790443" y="2373309"/>
            <a:ext cx="2133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8408710" y="2373309"/>
            <a:ext cx="18853" cy="2192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>
            <a:off x="1970202" y="2694569"/>
            <a:ext cx="4232635" cy="1274116"/>
          </a:xfrm>
          <a:prstGeom prst="bentConnector3">
            <a:avLst>
              <a:gd name="adj1" fmla="val 5011"/>
            </a:avLst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>
            <a:off x="6077712" y="3968685"/>
            <a:ext cx="1228061" cy="597031"/>
          </a:xfrm>
          <a:prstGeom prst="bentConnector3">
            <a:avLst>
              <a:gd name="adj1" fmla="val 10013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5195743" y="5334157"/>
            <a:ext cx="15947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5195743" y="4654641"/>
            <a:ext cx="1594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7" idx="0"/>
          </p:cNvCxnSpPr>
          <p:nvPr/>
        </p:nvCxnSpPr>
        <p:spPr>
          <a:xfrm flipH="1">
            <a:off x="4398393" y="3968685"/>
            <a:ext cx="13351" cy="5970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583705" y="2265514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7030A0"/>
                </a:solidFill>
              </a:rPr>
              <a:t>S</a:t>
            </a:r>
            <a:r>
              <a:rPr lang="es-ES" sz="2400" b="1" baseline="-25000" dirty="0" smtClean="0">
                <a:solidFill>
                  <a:srgbClr val="7030A0"/>
                </a:solidFill>
              </a:rPr>
              <a:t>z</a:t>
            </a:r>
            <a:r>
              <a:rPr lang="es-ES" sz="2400" b="1" dirty="0" smtClean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6" name="Marcador de contenido 2"/>
          <p:cNvSpPr txBox="1">
            <a:spLocks/>
          </p:cNvSpPr>
          <p:nvPr/>
        </p:nvSpPr>
        <p:spPr>
          <a:xfrm>
            <a:off x="3778666" y="3117041"/>
            <a:ext cx="97346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smtClean="0">
                <a:solidFill>
                  <a:srgbClr val="FFC000"/>
                </a:solidFill>
              </a:rPr>
              <a:t>S</a:t>
            </a:r>
            <a:r>
              <a:rPr lang="es-ES" sz="2400" b="1" baseline="30000" dirty="0" smtClean="0">
                <a:solidFill>
                  <a:srgbClr val="FFC000"/>
                </a:solidFill>
              </a:rPr>
              <a:t>^</a:t>
            </a:r>
            <a:r>
              <a:rPr lang="es-ES" sz="2400" b="1" baseline="-25000" dirty="0" smtClean="0">
                <a:solidFill>
                  <a:srgbClr val="FFC000"/>
                </a:solidFill>
              </a:rPr>
              <a:t>z</a:t>
            </a:r>
            <a:r>
              <a:rPr lang="es-ES" sz="2400" b="1" dirty="0" smtClean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7048894" y="2771986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 smtClean="0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 smtClean="0">
                <a:solidFill>
                  <a:srgbClr val="00B050"/>
                </a:solidFill>
              </a:rPr>
              <a:t>z</a:t>
            </a:r>
            <a:r>
              <a:rPr lang="es-ES" sz="2400" b="1" dirty="0" smtClean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7231380" y="1960920"/>
            <a:ext cx="737418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 smtClean="0">
                <a:solidFill>
                  <a:srgbClr val="FF0000"/>
                </a:solidFill>
              </a:rPr>
              <a:t>e</a:t>
            </a:r>
            <a:r>
              <a:rPr lang="es-ES" sz="2400" b="1" baseline="-25000" dirty="0" err="1" smtClean="0">
                <a:solidFill>
                  <a:srgbClr val="FF0000"/>
                </a:solidFill>
              </a:rPr>
              <a:t>z</a:t>
            </a:r>
            <a:r>
              <a:rPr lang="es-ES" sz="2400" b="1" dirty="0" smtClean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1" name="Marcador de contenido 2"/>
          <p:cNvSpPr txBox="1">
            <a:spLocks/>
          </p:cNvSpPr>
          <p:nvPr/>
        </p:nvSpPr>
        <p:spPr>
          <a:xfrm>
            <a:off x="10687730" y="2260936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2400" b="1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3795863" y="224687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 smtClean="0">
                <a:solidFill>
                  <a:srgbClr val="C00000"/>
                </a:solidFill>
              </a:rPr>
              <a:t>z</a:t>
            </a:r>
            <a:r>
              <a:rPr lang="es-ES" sz="2400" b="1" dirty="0" smtClean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4" name="Marcador de contenido 2"/>
          <p:cNvSpPr txBox="1">
            <a:spLocks/>
          </p:cNvSpPr>
          <p:nvPr/>
        </p:nvSpPr>
        <p:spPr>
          <a:xfrm>
            <a:off x="5387339" y="4272134"/>
            <a:ext cx="1403103" cy="1378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 smtClean="0">
                <a:solidFill>
                  <a:srgbClr val="00B0F0"/>
                </a:solidFill>
              </a:rPr>
              <a:t>S</a:t>
            </a:r>
            <a:r>
              <a:rPr lang="es-ES" sz="2400" b="1" baseline="30000" dirty="0" err="1" smtClean="0">
                <a:solidFill>
                  <a:srgbClr val="00B0F0"/>
                </a:solidFill>
              </a:rPr>
              <a:t>’</a:t>
            </a:r>
            <a:r>
              <a:rPr lang="es-ES" sz="2400" b="1" baseline="-25000" dirty="0" err="1" smtClean="0">
                <a:solidFill>
                  <a:srgbClr val="00B0F0"/>
                </a:solidFill>
              </a:rPr>
              <a:t>z</a:t>
            </a:r>
            <a:r>
              <a:rPr lang="es-ES" sz="2400" b="1" dirty="0" smtClean="0">
                <a:solidFill>
                  <a:srgbClr val="00B0F0"/>
                </a:solidFill>
              </a:rPr>
              <a:t>(t)</a:t>
            </a:r>
            <a:r>
              <a:rPr lang="es-ES" sz="2400" b="1" dirty="0" smtClean="0">
                <a:solidFill>
                  <a:srgbClr val="7030A0"/>
                </a:solidFill>
              </a:rPr>
              <a:t/>
            </a:r>
            <a:br>
              <a:rPr lang="es-ES" sz="2400" b="1" dirty="0" smtClean="0">
                <a:solidFill>
                  <a:srgbClr val="7030A0"/>
                </a:solidFill>
              </a:rPr>
            </a:br>
            <a:r>
              <a:rPr lang="es-ES" sz="2400" b="1" dirty="0" smtClean="0">
                <a:solidFill>
                  <a:srgbClr val="7030A0"/>
                </a:solidFill>
              </a:rPr>
              <a:t>        </a:t>
            </a:r>
            <a:r>
              <a:rPr lang="es-ES" sz="2400" b="1" dirty="0" smtClean="0">
                <a:solidFill>
                  <a:srgbClr val="FF66FF"/>
                </a:solidFill>
              </a:rPr>
              <a:t>S</a:t>
            </a:r>
            <a:r>
              <a:rPr lang="es-ES" sz="2400" b="1" baseline="30000" dirty="0" smtClean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 smtClean="0">
                <a:solidFill>
                  <a:srgbClr val="FF66FF"/>
                </a:solidFill>
              </a:rPr>
              <a:t>z</a:t>
            </a:r>
            <a:r>
              <a:rPr lang="es-ES" sz="2400" b="1" dirty="0" smtClean="0">
                <a:solidFill>
                  <a:srgbClr val="FF66FF"/>
                </a:solidFill>
              </a:rPr>
              <a:t>(t)</a:t>
            </a:r>
            <a:r>
              <a:rPr lang="es-ES" sz="2400" b="1" dirty="0" smtClean="0">
                <a:solidFill>
                  <a:srgbClr val="7030A0"/>
                </a:solidFill>
              </a:rPr>
              <a:t/>
            </a:r>
            <a:br>
              <a:rPr lang="es-ES" sz="2400" b="1" dirty="0" smtClean="0">
                <a:solidFill>
                  <a:srgbClr val="7030A0"/>
                </a:solidFill>
              </a:rPr>
            </a:br>
            <a:r>
              <a:rPr lang="es-ES" sz="2400" b="1" dirty="0" smtClean="0">
                <a:solidFill>
                  <a:srgbClr val="92D050"/>
                </a:solidFill>
              </a:rPr>
              <a:t>S</a:t>
            </a:r>
            <a:r>
              <a:rPr lang="es-ES" sz="2400" b="1" baseline="30000" dirty="0" smtClean="0">
                <a:solidFill>
                  <a:srgbClr val="92D050"/>
                </a:solidFill>
              </a:rPr>
              <a:t>--</a:t>
            </a:r>
            <a:r>
              <a:rPr lang="es-ES" sz="2400" b="1" baseline="-25000" dirty="0" smtClean="0">
                <a:solidFill>
                  <a:srgbClr val="92D050"/>
                </a:solidFill>
              </a:rPr>
              <a:t>z</a:t>
            </a:r>
            <a:r>
              <a:rPr lang="es-ES" sz="2400" b="1" dirty="0" smtClean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89" name="Marcador de contenido 2"/>
          <p:cNvSpPr txBox="1">
            <a:spLocks/>
          </p:cNvSpPr>
          <p:nvPr/>
        </p:nvSpPr>
        <p:spPr>
          <a:xfrm>
            <a:off x="6508410" y="707027"/>
            <a:ext cx="483126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 smtClean="0"/>
              <a:t>Enable signal and image coordinates are also sent through all design.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053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Block ‘Predictor’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</dc:creator>
  <cp:lastModifiedBy>Cristian G</cp:lastModifiedBy>
  <cp:revision>9</cp:revision>
  <dcterms:created xsi:type="dcterms:W3CDTF">2020-11-08T20:16:01Z</dcterms:created>
  <dcterms:modified xsi:type="dcterms:W3CDTF">2020-11-08T21:25:01Z</dcterms:modified>
</cp:coreProperties>
</file>