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9" r:id="rId3"/>
    <p:sldId id="259" r:id="rId4"/>
    <p:sldId id="270" r:id="rId5"/>
    <p:sldId id="272" r:id="rId6"/>
    <p:sldId id="273" r:id="rId7"/>
    <p:sldId id="262" r:id="rId8"/>
    <p:sldId id="263" r:id="rId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4A7D21A-C535-4623-8186-E808A09DFF15}" type="datetime1">
              <a:rPr lang="es-ES" smtClean="0"/>
              <a:t>17/08/2018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s-ES"/>
              <a:t>‹Nº›</a:t>
            </a:fld>
            <a:endParaRPr lang="es-ES"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B93EF6FB-F096-44F8-A2A9-4068F2F4E022}" type="datetime1">
              <a:rPr lang="es-ES" noProof="0" smtClean="0"/>
              <a:t>17/08/2018</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s-ES" noProof="0"/>
              <a:t>‹Nº›</a:t>
            </a:fld>
            <a:endParaRPr lang="es-ES"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a:t>
            </a:fld>
            <a:endParaRPr lang="es-ES" dirty="0"/>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a:t>
            </a:fld>
            <a:endParaRPr lang="es-ES" dirty="0"/>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382588" y="685800"/>
            <a:ext cx="6092825" cy="3429000"/>
          </a:xfrm>
        </p:spPr>
      </p:sp>
      <p:sp>
        <p:nvSpPr>
          <p:cNvPr id="3" name="Marcador de posición de notas 2"/>
          <p:cNvSpPr>
            <a:spLocks noGrp="1"/>
          </p:cNvSpPr>
          <p:nvPr>
            <p:ph type="body" idx="1"/>
          </p:nvPr>
        </p:nvSpPr>
        <p:spPr>
          <a:xfrm>
            <a:off x="685800" y="4343400"/>
            <a:ext cx="5486400" cy="4114800"/>
          </a:xfrm>
        </p:spPr>
        <p:txBody>
          <a:bodyPr rtlCol="0"/>
          <a:lstStyle/>
          <a:p>
            <a:pPr rtl="0"/>
            <a:endParaRPr lang="es-ES" dirty="0"/>
          </a:p>
        </p:txBody>
      </p:sp>
      <p:sp>
        <p:nvSpPr>
          <p:cNvPr id="4" name="Marcador de posición de número de diapositiva 3"/>
          <p:cNvSpPr>
            <a:spLocks noGrp="1"/>
          </p:cNvSpPr>
          <p:nvPr>
            <p:ph type="sldNum" sz="quarter" idx="10"/>
          </p:nvPr>
        </p:nvSpPr>
        <p:spPr>
          <a:xfrm>
            <a:off x="3884613" y="8685213"/>
            <a:ext cx="2971800" cy="457200"/>
          </a:xfrm>
        </p:spPr>
        <p:txBody>
          <a:bodyPr rtlCol="0"/>
          <a:lstStyle/>
          <a:p>
            <a:pPr rtl="0"/>
            <a:fld id="{E3B36274-F2B9-4C45-BBB4-0EDF4CD651A7}" type="slidenum">
              <a:rPr lang="es-ES" smtClean="0"/>
              <a:t>3</a:t>
            </a:fld>
            <a:endParaRPr lang="es-ES" dirty="0"/>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4</a:t>
            </a:fld>
            <a:endParaRPr lang="es-ES" dirty="0"/>
          </a:p>
        </p:txBody>
      </p:sp>
    </p:spTree>
    <p:extLst>
      <p:ext uri="{BB962C8B-B14F-4D97-AF65-F5344CB8AC3E}">
        <p14:creationId xmlns:p14="http://schemas.microsoft.com/office/powerpoint/2010/main" val="8205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5</a:t>
            </a:fld>
            <a:endParaRPr lang="es-ES" dirty="0"/>
          </a:p>
        </p:txBody>
      </p:sp>
    </p:spTree>
    <p:extLst>
      <p:ext uri="{BB962C8B-B14F-4D97-AF65-F5344CB8AC3E}">
        <p14:creationId xmlns:p14="http://schemas.microsoft.com/office/powerpoint/2010/main" val="156409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6</a:t>
            </a:fld>
            <a:endParaRPr lang="es-ES" dirty="0"/>
          </a:p>
        </p:txBody>
      </p:sp>
    </p:spTree>
    <p:extLst>
      <p:ext uri="{BB962C8B-B14F-4D97-AF65-F5344CB8AC3E}">
        <p14:creationId xmlns:p14="http://schemas.microsoft.com/office/powerpoint/2010/main" val="225029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7</a:t>
            </a:fld>
            <a:endParaRPr lang="es-ES" dirty="0"/>
          </a:p>
        </p:txBody>
      </p:sp>
    </p:spTree>
    <p:extLst>
      <p:ext uri="{BB962C8B-B14F-4D97-AF65-F5344CB8AC3E}">
        <p14:creationId xmlns:p14="http://schemas.microsoft.com/office/powerpoint/2010/main" val="218915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382588" y="685800"/>
            <a:ext cx="6092825" cy="3429000"/>
          </a:xfrm>
        </p:spPr>
      </p:sp>
      <p:sp>
        <p:nvSpPr>
          <p:cNvPr id="3" name="Marcador de posición de notas 2"/>
          <p:cNvSpPr>
            <a:spLocks noGrp="1"/>
          </p:cNvSpPr>
          <p:nvPr>
            <p:ph type="body" idx="1"/>
          </p:nvPr>
        </p:nvSpPr>
        <p:spPr>
          <a:xfrm>
            <a:off x="685800" y="4343400"/>
            <a:ext cx="5486400" cy="4114800"/>
          </a:xfrm>
        </p:spPr>
        <p:txBody>
          <a:bodyPr rtlCol="0"/>
          <a:lstStyle/>
          <a:p>
            <a:pPr rtl="0"/>
            <a:endParaRPr lang="es-ES" dirty="0"/>
          </a:p>
        </p:txBody>
      </p:sp>
      <p:sp>
        <p:nvSpPr>
          <p:cNvPr id="4" name="Marcador de posición de número de diapositiva 3"/>
          <p:cNvSpPr>
            <a:spLocks noGrp="1"/>
          </p:cNvSpPr>
          <p:nvPr>
            <p:ph type="sldNum" sz="quarter" idx="10"/>
          </p:nvPr>
        </p:nvSpPr>
        <p:spPr>
          <a:xfrm>
            <a:off x="3884613" y="8686800"/>
            <a:ext cx="2971800" cy="457200"/>
          </a:xfrm>
        </p:spPr>
        <p:txBody>
          <a:bodyPr rtlCol="0"/>
          <a:lstStyle/>
          <a:p>
            <a:pPr rtl="0"/>
            <a:fld id="{E3B36274-F2B9-4C45-BBB4-0EDF4CD651A7}" type="slidenum">
              <a:rPr lang="es-ES" smtClean="0"/>
              <a:t>8</a:t>
            </a:fld>
            <a:endParaRPr lang="es-ES" dirty="0"/>
          </a:p>
        </p:txBody>
      </p:sp>
    </p:spTree>
    <p:extLst>
      <p:ext uri="{BB962C8B-B14F-4D97-AF65-F5344CB8AC3E}">
        <p14:creationId xmlns:p14="http://schemas.microsoft.com/office/powerpoint/2010/main" val="291278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371600"/>
            <a:ext cx="9144000" cy="3505200"/>
          </a:xfrm>
        </p:spPr>
        <p:txBody>
          <a:bodyPr rtlCol="0">
            <a:noAutofit/>
          </a:bodyPr>
          <a:lstStyle>
            <a:lvl1pPr>
              <a:defRPr sz="72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35491B73-2ECD-4BA3-A980-C7E12752155D}" type="datetime1">
              <a:rPr lang="es-ES" noProof="0" smtClean="0"/>
              <a:t>17/08/2018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A0CEF92-C380-4F2B-A41B-F6E7AB04A7B8}" type="datetime1">
              <a:rPr lang="es-ES" noProof="0" smtClean="0"/>
              <a:t>17/08/2018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2" y="533400"/>
            <a:ext cx="1371600" cy="5592764"/>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529463B-51A9-4137-813D-295D64AE82B1}" type="datetime1">
              <a:rPr lang="es-ES" noProof="0" smtClean="0"/>
              <a:t>17/08/2018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DF19F278-F61E-4019-8A58-EF63525156C2}" type="datetime1">
              <a:rPr lang="es-ES" noProof="0" smtClean="0"/>
              <a:t>17/08/2018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Haga clic para modificar el estilo de texto del patrón</a:t>
            </a:r>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5BEF682B-971E-4315-9FA5-6AD2F8C98349}" type="datetime1">
              <a:rPr lang="es-ES" noProof="0" smtClean="0"/>
              <a:t>17/08/2018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3B56EC1B-8DDF-41DD-A575-F8B52486DF9A}" type="datetime1">
              <a:rPr lang="es-ES" noProof="0" smtClean="0"/>
              <a:t>17/08/2018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lvl1pPr>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824DCA53-E852-4FE4-8BFC-DCE8F365EBD0}" type="datetime1">
              <a:rPr lang="es-ES" noProof="0" smtClean="0"/>
              <a:t>17/08/2018</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p>
            <a:pPr rtl="0"/>
            <a:fld id="{EECEFB45-703E-4229-9D3B-6F359AB91707}" type="datetime1">
              <a:rPr lang="es-ES" noProof="0" smtClean="0"/>
              <a:t>17/08/2018</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p>
            <a:pPr rtl="0"/>
            <a:fld id="{1F2EA7A2-6EF7-4E1C-B864-2C261FBFA50D}" type="datetime1">
              <a:rPr lang="es-ES" noProof="0" smtClean="0"/>
              <a:t>17/08/2018</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smtClean="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3" name="Marcador de posición de contenido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9" name="Marcador de posición de pie de página 4"/>
          <p:cNvSpPr>
            <a:spLocks noGrp="1"/>
          </p:cNvSpPr>
          <p:nvPr>
            <p:ph type="ftr" sz="quarter" idx="11"/>
          </p:nvPr>
        </p:nvSpPr>
        <p:spPr/>
        <p:txBody>
          <a:bodyPr rtlCol="0"/>
          <a:lstStyle/>
          <a:p>
            <a:pPr rtl="0"/>
            <a:endParaRPr lang="es-ES" noProof="0" dirty="0"/>
          </a:p>
        </p:txBody>
      </p:sp>
      <p:sp>
        <p:nvSpPr>
          <p:cNvPr id="8" name="Marcador de posición de fecha 5"/>
          <p:cNvSpPr>
            <a:spLocks noGrp="1"/>
          </p:cNvSpPr>
          <p:nvPr>
            <p:ph type="dt" sz="half" idx="10"/>
          </p:nvPr>
        </p:nvSpPr>
        <p:spPr/>
        <p:txBody>
          <a:bodyPr rtlCol="0"/>
          <a:lstStyle/>
          <a:p>
            <a:pPr rtl="0"/>
            <a:fld id="{D53A4360-2BD0-4C99-A155-5F2F6775B7A5}" type="datetime1">
              <a:rPr lang="es-ES" noProof="0" smtClean="0"/>
              <a:t>17/08/2018</a:t>
            </a:fld>
            <a:endParaRPr lang="es-ES" noProof="0" dirty="0"/>
          </a:p>
        </p:txBody>
      </p:sp>
      <p:sp>
        <p:nvSpPr>
          <p:cNvPr id="10" name="Marcador de posición de número de diapositiva 6"/>
          <p:cNvSpPr>
            <a:spLocks noGrp="1"/>
          </p:cNvSpPr>
          <p:nvPr>
            <p:ph type="sldNum" sz="quarter" idx="12"/>
          </p:nvPr>
        </p:nvSpPr>
        <p:spPr/>
        <p:txBody>
          <a:bodyPr rtlCol="0"/>
          <a:lstStyle/>
          <a:p>
            <a:pPr rtl="0"/>
            <a:fld id="{E5137D0E-4A4F-4307-8994-C1891D747D59}" type="slidenum">
              <a:rPr lang="es-ES" noProof="0"/>
              <a:pPr rtl="0"/>
              <a:t>‹Nº›</a:t>
            </a:fld>
            <a:endParaRPr lang="es-E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smtClean="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3" name="Marcador de posición de imagen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pic>
        <p:nvPicPr>
          <p:cNvPr id="9" name="Imagen 4" descr="Marcador de posición vacío para agregar una imagen. Haga clic en el marcador de posición y seleccione la imagen que desee agreg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5" name="Marcador de posición de pie de página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pPr rtl="0"/>
            <a:endParaRPr lang="es-ES" noProof="0" dirty="0"/>
          </a:p>
        </p:txBody>
      </p:sp>
      <p:sp>
        <p:nvSpPr>
          <p:cNvPr id="4" name="Marcador de posición de fecha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pPr rtl="0"/>
            <a:fld id="{B047C1ED-5DF3-479C-A1C8-50449A40F1E6}" type="datetime1">
              <a:rPr lang="es-ES" noProof="0" smtClean="0"/>
              <a:t>17/08/2018</a:t>
            </a:fld>
            <a:endParaRPr lang="es-ES" noProof="0" dirty="0"/>
          </a:p>
        </p:txBody>
      </p:sp>
      <p:sp>
        <p:nvSpPr>
          <p:cNvPr id="6" name="Marcador de posición de número de diapositiva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pPr rtl="0"/>
            <a:fld id="{E5137D0E-4A4F-4307-8994-C1891D747D59}" type="slidenum">
              <a:rPr lang="es-ES" noProof="0" smtClean="0"/>
              <a:pPr rtl="0"/>
              <a:t>‹Nº›</a:t>
            </a:fld>
            <a:endParaRPr lang="es-E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7868" y="764704"/>
            <a:ext cx="6372200" cy="799728"/>
          </a:xfrm>
        </p:spPr>
        <p:txBody>
          <a:bodyPr rtlCol="0"/>
          <a:lstStyle/>
          <a:p>
            <a:r>
              <a:rPr lang="en-US" sz="3600" dirty="0"/>
              <a:t>“</a:t>
            </a:r>
            <a:r>
              <a:rPr lang="es-MX" sz="3600" dirty="0"/>
              <a:t>DATA SYSTEM FOR SALES</a:t>
            </a:r>
            <a:r>
              <a:rPr lang="en-US" sz="3600" dirty="0"/>
              <a:t>”</a:t>
            </a:r>
            <a:endParaRPr lang="es-MX" sz="3600" dirty="0"/>
          </a:p>
        </p:txBody>
      </p:sp>
      <p:sp>
        <p:nvSpPr>
          <p:cNvPr id="3" name="Subtítulo 2"/>
          <p:cNvSpPr>
            <a:spLocks noGrp="1"/>
          </p:cNvSpPr>
          <p:nvPr>
            <p:ph type="subTitle" idx="1"/>
          </p:nvPr>
        </p:nvSpPr>
        <p:spPr>
          <a:xfrm>
            <a:off x="477788" y="2305244"/>
            <a:ext cx="3618786" cy="1066800"/>
          </a:xfrm>
        </p:spPr>
        <p:txBody>
          <a:bodyPr rtlCol="0">
            <a:normAutofit lnSpcReduction="10000"/>
          </a:bodyPr>
          <a:lstStyle/>
          <a:p>
            <a:pPr rtl="0"/>
            <a:r>
              <a:rPr lang="es-ES" dirty="0" smtClean="0">
                <a:solidFill>
                  <a:schemeClr val="tx1">
                    <a:lumMod val="50000"/>
                  </a:schemeClr>
                </a:solidFill>
              </a:rPr>
              <a:t>Cristian Gayosso Peralta </a:t>
            </a:r>
          </a:p>
          <a:p>
            <a:pPr rtl="0"/>
            <a:endParaRPr lang="es-ES" dirty="0">
              <a:solidFill>
                <a:schemeClr val="tx1">
                  <a:lumMod val="50000"/>
                </a:schemeClr>
              </a:solidFill>
            </a:endParaRPr>
          </a:p>
          <a:p>
            <a:pPr algn="ctr" rtl="0"/>
            <a:r>
              <a:rPr lang="es-ES" dirty="0" smtClean="0">
                <a:solidFill>
                  <a:schemeClr val="tx1">
                    <a:lumMod val="50000"/>
                  </a:schemeClr>
                </a:solidFill>
              </a:rPr>
              <a:t> Matricula:1716110078</a:t>
            </a:r>
          </a:p>
          <a:p>
            <a:pPr algn="ctr" rtl="0"/>
            <a:endParaRPr lang="es-ES" dirty="0">
              <a:solidFill>
                <a:schemeClr val="tx1">
                  <a:lumMod val="50000"/>
                </a:schemeClr>
              </a:solidFill>
            </a:endParaRPr>
          </a:p>
        </p:txBody>
      </p:sp>
      <p:pic>
        <p:nvPicPr>
          <p:cNvPr id="4" name="Picture 2" descr="Resultado de imagen para utec tulancingo logo">
            <a:extLst>
              <a:ext uri="{FF2B5EF4-FFF2-40B4-BE49-F238E27FC236}">
                <a16:creationId xmlns:a16="http://schemas.microsoft.com/office/drawing/2014/main" xmlns="" id="{CECFD33E-8E2A-49A7-ADB0-C2C06FF8D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676" y="2421833"/>
            <a:ext cx="2952328" cy="2328714"/>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676" y="1065894"/>
            <a:ext cx="2952328" cy="1354993"/>
          </a:xfrm>
          <a:prstGeom prst="rect">
            <a:avLst/>
          </a:prstGeom>
        </p:spPr>
      </p:pic>
      <p:sp>
        <p:nvSpPr>
          <p:cNvPr id="7" name="Subtítulo 2"/>
          <p:cNvSpPr txBox="1">
            <a:spLocks/>
          </p:cNvSpPr>
          <p:nvPr/>
        </p:nvSpPr>
        <p:spPr>
          <a:xfrm>
            <a:off x="4619862" y="2305244"/>
            <a:ext cx="3618786" cy="1066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pPr algn="ctr"/>
            <a:r>
              <a:rPr lang="es-MX" dirty="0">
                <a:latin typeface="Arial" panose="020B0604020202020204" pitchFamily="34" charset="0"/>
                <a:cs typeface="Arial" panose="020B0604020202020204" pitchFamily="34" charset="0"/>
              </a:rPr>
              <a:t>Abner Joel lira silva</a:t>
            </a:r>
          </a:p>
          <a:p>
            <a:endParaRPr lang="es-ES" dirty="0" smtClean="0">
              <a:solidFill>
                <a:schemeClr val="tx1">
                  <a:lumMod val="50000"/>
                </a:schemeClr>
              </a:solidFill>
            </a:endParaRPr>
          </a:p>
          <a:p>
            <a:pPr algn="ctr"/>
            <a:r>
              <a:rPr lang="es-ES" dirty="0" smtClean="0">
                <a:solidFill>
                  <a:schemeClr val="tx1">
                    <a:lumMod val="50000"/>
                  </a:schemeClr>
                </a:solidFill>
              </a:rPr>
              <a:t> Matricula:1716110078</a:t>
            </a:r>
          </a:p>
          <a:p>
            <a:pPr algn="ctr"/>
            <a:endParaRPr lang="es-MX" dirty="0" smtClean="0">
              <a:latin typeface="Arial" panose="020B0604020202020204" pitchFamily="34" charset="0"/>
              <a:cs typeface="Arial" panose="020B0604020202020204" pitchFamily="34" charset="0"/>
            </a:endParaRPr>
          </a:p>
          <a:p>
            <a:pPr algn="ctr"/>
            <a:endParaRPr lang="es-ES" dirty="0">
              <a:solidFill>
                <a:schemeClr val="tx1">
                  <a:lumMod val="50000"/>
                </a:schemeClr>
              </a:solidFill>
            </a:endParaRPr>
          </a:p>
        </p:txBody>
      </p:sp>
      <p:sp>
        <p:nvSpPr>
          <p:cNvPr id="8" name="Subtítulo 2"/>
          <p:cNvSpPr txBox="1">
            <a:spLocks/>
          </p:cNvSpPr>
          <p:nvPr/>
        </p:nvSpPr>
        <p:spPr>
          <a:xfrm>
            <a:off x="2047985" y="4251129"/>
            <a:ext cx="4671965" cy="1066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pPr algn="ctr"/>
            <a:r>
              <a:rPr lang="es-MX" dirty="0" smtClean="0">
                <a:latin typeface="Arial" panose="020B0604020202020204" pitchFamily="34" charset="0"/>
                <a:cs typeface="Arial" panose="020B0604020202020204" pitchFamily="34" charset="0"/>
              </a:rPr>
              <a:t>Tecnologías de la información y comunicación</a:t>
            </a:r>
          </a:p>
          <a:p>
            <a:pPr algn="ctr"/>
            <a:endParaRPr lang="es-ES" dirty="0">
              <a:solidFill>
                <a:schemeClr val="tx1">
                  <a:lumMod val="50000"/>
                </a:schemeClr>
              </a:solidFill>
            </a:endParaRPr>
          </a:p>
        </p:txBody>
      </p:sp>
      <p:sp>
        <p:nvSpPr>
          <p:cNvPr id="9" name="Subtítulo 2"/>
          <p:cNvSpPr txBox="1">
            <a:spLocks/>
          </p:cNvSpPr>
          <p:nvPr/>
        </p:nvSpPr>
        <p:spPr>
          <a:xfrm>
            <a:off x="8686700" y="5661248"/>
            <a:ext cx="2367709" cy="3433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pPr algn="ctr"/>
            <a:r>
              <a:rPr lang="es-ES" dirty="0" smtClean="0">
                <a:solidFill>
                  <a:schemeClr val="tx1">
                    <a:lumMod val="50000"/>
                  </a:schemeClr>
                </a:solidFill>
              </a:rPr>
              <a:t>17/08/2018</a:t>
            </a:r>
            <a:endParaRPr lang="es-ES"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a:xfrm>
            <a:off x="549796" y="548680"/>
            <a:ext cx="3779910" cy="695672"/>
          </a:xfrm>
        </p:spPr>
        <p:txBody>
          <a:bodyPr rtlCol="0">
            <a:normAutofit/>
          </a:bodyPr>
          <a:lstStyle/>
          <a:p>
            <a:pPr rtl="0"/>
            <a:r>
              <a:rPr lang="es-ES" sz="1600" b="1" dirty="0" smtClean="0"/>
              <a:t>INTRODUCCION</a:t>
            </a:r>
            <a:endParaRPr lang="es-ES" sz="1600" b="1" dirty="0"/>
          </a:p>
        </p:txBody>
      </p:sp>
      <p:sp>
        <p:nvSpPr>
          <p:cNvPr id="14" name="Marcador de posición de contenido 2"/>
          <p:cNvSpPr>
            <a:spLocks noGrp="1"/>
          </p:cNvSpPr>
          <p:nvPr>
            <p:ph idx="1"/>
          </p:nvPr>
        </p:nvSpPr>
        <p:spPr>
          <a:xfrm>
            <a:off x="556555" y="1484784"/>
            <a:ext cx="10861850" cy="4320480"/>
          </a:xfrm>
        </p:spPr>
        <p:txBody>
          <a:bodyPr rtlCol="0">
            <a:normAutofit fontScale="85000" lnSpcReduction="10000"/>
          </a:bodyPr>
          <a:lstStyle/>
          <a:p>
            <a:pPr marL="0" indent="0" algn="just">
              <a:lnSpc>
                <a:spcPct val="170000"/>
              </a:lnSpc>
              <a:buNone/>
            </a:pPr>
            <a:r>
              <a:rPr lang="en-US" sz="1600" dirty="0">
                <a:latin typeface="Arial" panose="020B0604020202020204" pitchFamily="34" charset="0"/>
                <a:cs typeface="Arial" panose="020B0604020202020204" pitchFamily="34" charset="0"/>
              </a:rPr>
              <a:t>A system composed of software and hardware, specially created to streamline the processes related to sales and customer service is a very useful tool within a company since its goal is to maintain control of input or output of products, thus reducing waiting times to the clients.</a:t>
            </a:r>
            <a:endParaRPr lang="es-MX" sz="1600" dirty="0">
              <a:latin typeface="Arial" panose="020B0604020202020204" pitchFamily="34" charset="0"/>
              <a:cs typeface="Arial" panose="020B0604020202020204" pitchFamily="34" charset="0"/>
            </a:endParaRPr>
          </a:p>
          <a:p>
            <a:pPr marL="0" indent="0" algn="just">
              <a:lnSpc>
                <a:spcPct val="170000"/>
              </a:lnSpc>
              <a:buNone/>
            </a:pPr>
            <a:r>
              <a:rPr lang="en-US" sz="1600" dirty="0">
                <a:latin typeface="Arial" panose="020B0604020202020204" pitchFamily="34" charset="0"/>
                <a:cs typeface="Arial" panose="020B0604020202020204" pitchFamily="34" charset="0"/>
              </a:rPr>
              <a:t>Currently, the grocery store blanquita does not have a system which causes it to be delayed when searching for merchandise, this becomes a waiting time for customer service, it is necessary to know exactly how many stocks there are. In the warehouses and their valuation to reflect this information in the balance sheet of the company achieving greater speed in sales. </a:t>
            </a:r>
            <a:endParaRPr lang="en-US" sz="1600" dirty="0" smtClean="0">
              <a:latin typeface="Arial" panose="020B0604020202020204" pitchFamily="34" charset="0"/>
              <a:cs typeface="Arial" panose="020B0604020202020204" pitchFamily="34" charset="0"/>
            </a:endParaRPr>
          </a:p>
          <a:p>
            <a:pPr marL="0" indent="0" algn="just">
              <a:lnSpc>
                <a:spcPct val="170000"/>
              </a:lnSpc>
              <a:buNone/>
            </a:pPr>
            <a:r>
              <a:rPr lang="en-US" sz="1600" dirty="0" smtClean="0">
                <a:latin typeface="Arial" panose="020B0604020202020204" pitchFamily="34" charset="0"/>
                <a:cs typeface="Arial" panose="020B0604020202020204" pitchFamily="34" charset="0"/>
              </a:rPr>
              <a:t>In </a:t>
            </a:r>
            <a:r>
              <a:rPr lang="en-US" sz="1600" dirty="0">
                <a:latin typeface="Arial" panose="020B0604020202020204" pitchFamily="34" charset="0"/>
                <a:cs typeface="Arial" panose="020B0604020202020204" pitchFamily="34" charset="0"/>
              </a:rPr>
              <a:t>such a way a system was planned, which helps the company to have control of its inventory and at the same time reduce customer service times by having a faster sales.</a:t>
            </a:r>
            <a:endParaRPr lang="es-MX" sz="1600" dirty="0">
              <a:latin typeface="Arial" panose="020B0604020202020204" pitchFamily="34" charset="0"/>
              <a:cs typeface="Arial" panose="020B0604020202020204" pitchFamily="34" charset="0"/>
            </a:endParaRPr>
          </a:p>
          <a:p>
            <a:pPr marL="0" indent="0" algn="just">
              <a:lnSpc>
                <a:spcPct val="170000"/>
              </a:lnSpc>
              <a:buNone/>
            </a:pPr>
            <a:r>
              <a:rPr lang="en-US" sz="1600" dirty="0">
                <a:latin typeface="Arial" panose="020B0604020202020204" pitchFamily="34" charset="0"/>
                <a:cs typeface="Arial" panose="020B0604020202020204" pitchFamily="34" charset="0"/>
              </a:rPr>
              <a:t>By conducting interviews and questionnaires to the end users, the necessary data were collected that helped to identify the requirements to elaborate the system using a development software and this is linked to a database manager to solve the problem.</a:t>
            </a:r>
            <a:endParaRPr lang="es-MX" sz="1600" dirty="0">
              <a:latin typeface="Arial" panose="020B0604020202020204" pitchFamily="34" charset="0"/>
              <a:cs typeface="Arial" panose="020B0604020202020204" pitchFamily="34" charset="0"/>
            </a:endParaRPr>
          </a:p>
          <a:p>
            <a:pPr marL="0" indent="0" rtl="0">
              <a:buNone/>
            </a:pPr>
            <a:endParaRPr lang="es-E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844" y="764704"/>
            <a:ext cx="1691678" cy="479648"/>
          </a:xfrm>
        </p:spPr>
        <p:txBody>
          <a:bodyPr rtlCol="0">
            <a:noAutofit/>
          </a:bodyPr>
          <a:lstStyle/>
          <a:p>
            <a:pPr rtl="0"/>
            <a:r>
              <a:rPr lang="es-ES" sz="1600" b="1" dirty="0" smtClean="0">
                <a:latin typeface="Arial" panose="020B0604020202020204" pitchFamily="34" charset="0"/>
                <a:cs typeface="Arial" panose="020B0604020202020204" pitchFamily="34" charset="0"/>
              </a:rPr>
              <a:t>Antecedentes</a:t>
            </a:r>
            <a:endParaRPr lang="es-ES" sz="1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968185" y="1263293"/>
            <a:ext cx="9601200" cy="1080120"/>
          </a:xfrm>
        </p:spPr>
        <p:txBody>
          <a:bodyPr>
            <a:normAutofit/>
          </a:bodyPr>
          <a:lstStyle/>
          <a:p>
            <a:pPr marL="0" indent="0">
              <a:lnSpc>
                <a:spcPct val="150000"/>
              </a:lnSpc>
              <a:buNone/>
            </a:pPr>
            <a:r>
              <a:rPr lang="es-MX" sz="1400" dirty="0"/>
              <a:t>La tienda de abarrotes blanquita  se encuentra a cargo de la Señora Blanca Estela Sosa  en  cumbre de muridores municipio de san Bartolo tutotepec en el centro de la comunidad esta se encuentra funcionando a aproximadamente desde hace  48 </a:t>
            </a:r>
            <a:r>
              <a:rPr lang="es-MX" sz="1400" dirty="0" smtClean="0"/>
              <a:t>años</a:t>
            </a:r>
            <a:r>
              <a:rPr lang="es-MX" sz="1400" dirty="0"/>
              <a:t>.</a:t>
            </a:r>
          </a:p>
        </p:txBody>
      </p:sp>
      <p:sp>
        <p:nvSpPr>
          <p:cNvPr id="6" name="Título 1"/>
          <p:cNvSpPr txBox="1">
            <a:spLocks/>
          </p:cNvSpPr>
          <p:nvPr/>
        </p:nvSpPr>
        <p:spPr>
          <a:xfrm>
            <a:off x="968185" y="2636912"/>
            <a:ext cx="1691678" cy="4796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1600" b="1" dirty="0" smtClean="0">
                <a:latin typeface="Arial" panose="020B0604020202020204" pitchFamily="34" charset="0"/>
                <a:cs typeface="Arial" panose="020B0604020202020204" pitchFamily="34" charset="0"/>
              </a:rPr>
              <a:t>Problemática</a:t>
            </a:r>
            <a:endParaRPr lang="es-ES" sz="1600" b="1" dirty="0">
              <a:latin typeface="Arial" panose="020B0604020202020204" pitchFamily="34" charset="0"/>
              <a:cs typeface="Arial" panose="020B0604020202020204" pitchFamily="34" charset="0"/>
            </a:endParaRPr>
          </a:p>
        </p:txBody>
      </p:sp>
      <p:sp>
        <p:nvSpPr>
          <p:cNvPr id="7" name="Marcador de contenido 2"/>
          <p:cNvSpPr txBox="1">
            <a:spLocks/>
          </p:cNvSpPr>
          <p:nvPr/>
        </p:nvSpPr>
        <p:spPr>
          <a:xfrm>
            <a:off x="981844" y="3410059"/>
            <a:ext cx="6768752" cy="225119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a:lnSpc>
                <a:spcPct val="150000"/>
              </a:lnSpc>
            </a:pPr>
            <a:r>
              <a:rPr lang="es-MX" sz="1400" dirty="0">
                <a:latin typeface="Arial" panose="020B0604020202020204" pitchFamily="34" charset="0"/>
                <a:cs typeface="Arial" panose="020B0604020202020204" pitchFamily="34" charset="0"/>
              </a:rPr>
              <a:t>retraso al realizar la búsqueda de </a:t>
            </a:r>
            <a:r>
              <a:rPr lang="es-MX" sz="1400" dirty="0" smtClean="0">
                <a:latin typeface="Arial" panose="020B0604020202020204" pitchFamily="34" charset="0"/>
                <a:cs typeface="Arial" panose="020B0604020202020204" pitchFamily="34" charset="0"/>
              </a:rPr>
              <a:t>mercancía</a:t>
            </a:r>
          </a:p>
          <a:p>
            <a:pPr>
              <a:lnSpc>
                <a:spcPct val="150000"/>
              </a:lnSpc>
            </a:pPr>
            <a:r>
              <a:rPr lang="es-MX" sz="1400" dirty="0">
                <a:latin typeface="Arial" panose="020B0604020202020204" pitchFamily="34" charset="0"/>
                <a:cs typeface="Arial" panose="020B0604020202020204" pitchFamily="34" charset="0"/>
              </a:rPr>
              <a:t>tiempo de espera en la atención al </a:t>
            </a:r>
            <a:r>
              <a:rPr lang="es-MX" sz="1400" dirty="0" smtClean="0">
                <a:latin typeface="Arial" panose="020B0604020202020204" pitchFamily="34" charset="0"/>
                <a:cs typeface="Arial" panose="020B0604020202020204" pitchFamily="34" charset="0"/>
              </a:rPr>
              <a:t>cliente.</a:t>
            </a:r>
          </a:p>
          <a:p>
            <a:pPr>
              <a:lnSpc>
                <a:spcPct val="150000"/>
              </a:lnSpc>
            </a:pPr>
            <a:r>
              <a:rPr lang="es-MX" sz="1400" dirty="0" smtClean="0">
                <a:latin typeface="Arial" panose="020B0604020202020204" pitchFamily="34" charset="0"/>
                <a:cs typeface="Arial" panose="020B0604020202020204" pitchFamily="34" charset="0"/>
              </a:rPr>
              <a:t>No saber </a:t>
            </a:r>
            <a:r>
              <a:rPr lang="es-MX" sz="1400" dirty="0">
                <a:latin typeface="Arial" panose="020B0604020202020204" pitchFamily="34" charset="0"/>
                <a:cs typeface="Arial" panose="020B0604020202020204" pitchFamily="34" charset="0"/>
              </a:rPr>
              <a:t>con exactitud la cantidad de existencias que hay en los </a:t>
            </a:r>
            <a:r>
              <a:rPr lang="es-MX" sz="1400" dirty="0" smtClean="0">
                <a:latin typeface="Arial" panose="020B0604020202020204" pitchFamily="34" charset="0"/>
                <a:cs typeface="Arial" panose="020B0604020202020204" pitchFamily="34" charset="0"/>
              </a:rPr>
              <a:t>almacenes</a:t>
            </a:r>
          </a:p>
          <a:p>
            <a:pPr>
              <a:lnSpc>
                <a:spcPct val="150000"/>
              </a:lnSpc>
            </a:pPr>
            <a:r>
              <a:rPr lang="es-MX" sz="1400" dirty="0"/>
              <a:t>diferencias entre los inventarios teóricos y </a:t>
            </a:r>
            <a:r>
              <a:rPr lang="es-MX" sz="1400" dirty="0" smtClean="0"/>
              <a:t>reales.</a:t>
            </a:r>
            <a:r>
              <a:rPr lang="es-MX" sz="1400" dirty="0" smtClean="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7165" y="632892"/>
            <a:ext cx="2843806" cy="407640"/>
          </a:xfrm>
        </p:spPr>
        <p:txBody>
          <a:bodyPr rtlCol="0">
            <a:normAutofit/>
          </a:bodyPr>
          <a:lstStyle/>
          <a:p>
            <a:pPr rtl="0"/>
            <a:r>
              <a:rPr lang="es-ES" sz="1600" b="1" dirty="0" smtClean="0"/>
              <a:t>OBJETIVO GENERAL</a:t>
            </a:r>
            <a:endParaRPr lang="es-ES" sz="1600" b="1" dirty="0"/>
          </a:p>
        </p:txBody>
      </p:sp>
      <p:sp>
        <p:nvSpPr>
          <p:cNvPr id="5" name="Marcador de posición de contenido 2"/>
          <p:cNvSpPr>
            <a:spLocks noGrp="1"/>
          </p:cNvSpPr>
          <p:nvPr>
            <p:ph sz="half" idx="1"/>
          </p:nvPr>
        </p:nvSpPr>
        <p:spPr>
          <a:xfrm>
            <a:off x="967165" y="1135156"/>
            <a:ext cx="9474737" cy="1152128"/>
          </a:xfrm>
        </p:spPr>
        <p:txBody>
          <a:bodyPr rtlCol="0"/>
          <a:lstStyle/>
          <a:p>
            <a:pPr marL="0" indent="0" algn="just">
              <a:lnSpc>
                <a:spcPct val="150000"/>
              </a:lnSpc>
              <a:buNone/>
            </a:pPr>
            <a:r>
              <a:rPr lang="es-MX" sz="1400" dirty="0">
                <a:latin typeface="Arial" panose="020B0604020202020204" pitchFamily="34" charset="0"/>
                <a:cs typeface="Arial" panose="020B0604020202020204" pitchFamily="34" charset="0"/>
              </a:rPr>
              <a:t>Lograr que la tienda de abarrotes blanquita se vuelva ágil en el aspecto de las ventas y que tengan un almacén organizado por lo cual queremos crear un sistema que le permita registrar las entradas y salidas que tengan a lo largo de un tiempo establecido o que tenga que establecer</a:t>
            </a:r>
          </a:p>
          <a:p>
            <a:pPr marL="0" indent="0" rtl="0">
              <a:buNone/>
            </a:pPr>
            <a:endParaRPr lang="es-ES" dirty="0"/>
          </a:p>
        </p:txBody>
      </p:sp>
      <p:sp>
        <p:nvSpPr>
          <p:cNvPr id="6" name="Título 1"/>
          <p:cNvSpPr txBox="1">
            <a:spLocks/>
          </p:cNvSpPr>
          <p:nvPr/>
        </p:nvSpPr>
        <p:spPr>
          <a:xfrm>
            <a:off x="967165" y="2591652"/>
            <a:ext cx="2843806" cy="407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1600" b="1" dirty="0" smtClean="0"/>
              <a:t>OBJETIVOS ESPECIFICOS</a:t>
            </a:r>
            <a:endParaRPr lang="es-ES" sz="1600" b="1" dirty="0"/>
          </a:p>
        </p:txBody>
      </p:sp>
      <p:sp>
        <p:nvSpPr>
          <p:cNvPr id="7" name="Marcador de posición de contenido 2"/>
          <p:cNvSpPr>
            <a:spLocks noGrp="1"/>
          </p:cNvSpPr>
          <p:nvPr>
            <p:ph sz="half" idx="1"/>
          </p:nvPr>
        </p:nvSpPr>
        <p:spPr>
          <a:xfrm>
            <a:off x="765820" y="3140968"/>
            <a:ext cx="9474737" cy="3168352"/>
          </a:xfrm>
        </p:spPr>
        <p:txBody>
          <a:bodyPr rtlCol="0">
            <a:normAutofit fontScale="70000" lnSpcReduction="20000"/>
          </a:bodyPr>
          <a:lstStyle/>
          <a:p>
            <a:pPr lvl="0" algn="just">
              <a:lnSpc>
                <a:spcPct val="170000"/>
              </a:lnSpc>
            </a:pPr>
            <a:r>
              <a:rPr lang="es-MX" dirty="0">
                <a:latin typeface="Arial" panose="020B0604020202020204" pitchFamily="34" charset="0"/>
                <a:cs typeface="Arial" panose="020B0604020202020204" pitchFamily="34" charset="0"/>
              </a:rPr>
              <a:t>Se llevará a cabo un análisis previo en la tienda para poder saber cómo está estructurada.</a:t>
            </a:r>
          </a:p>
          <a:p>
            <a:pPr lvl="0" algn="just">
              <a:lnSpc>
                <a:spcPct val="170000"/>
              </a:lnSpc>
            </a:pPr>
            <a:r>
              <a:rPr lang="es-MX" dirty="0">
                <a:latin typeface="Arial" panose="020B0604020202020204" pitchFamily="34" charset="0"/>
                <a:cs typeface="Arial" panose="020B0604020202020204" pitchFamily="34" charset="0"/>
              </a:rPr>
              <a:t>Crear una página en donde el encargado pueda visualizar un listado de los productos que tenga en existencia y las ventas que se produzcan a lo largo del día, mes o año.</a:t>
            </a:r>
          </a:p>
          <a:p>
            <a:pPr lvl="0" algn="just">
              <a:lnSpc>
                <a:spcPct val="170000"/>
              </a:lnSpc>
            </a:pPr>
            <a:r>
              <a:rPr lang="es-MX" dirty="0">
                <a:latin typeface="Arial" panose="020B0604020202020204" pitchFamily="34" charset="0"/>
                <a:cs typeface="Arial" panose="020B0604020202020204" pitchFamily="34" charset="0"/>
              </a:rPr>
              <a:t>Crear base de datos enlazada al sistema que se creara para almacenar usuarios, información, etc.</a:t>
            </a:r>
          </a:p>
          <a:p>
            <a:pPr lvl="0" algn="just">
              <a:lnSpc>
                <a:spcPct val="170000"/>
              </a:lnSpc>
            </a:pPr>
            <a:r>
              <a:rPr lang="es-MX" dirty="0">
                <a:latin typeface="Arial" panose="020B0604020202020204" pitchFamily="34" charset="0"/>
                <a:cs typeface="Arial" panose="020B0604020202020204" pitchFamily="34" charset="0"/>
              </a:rPr>
              <a:t>Crear una aplicación con un diseño intuitivo para que cualquier persona pueda usarla con facilidad.</a:t>
            </a:r>
          </a:p>
          <a:p>
            <a:pPr lvl="0" algn="just">
              <a:lnSpc>
                <a:spcPct val="170000"/>
              </a:lnSpc>
            </a:pPr>
            <a:r>
              <a:rPr lang="es-MX" dirty="0">
                <a:latin typeface="Arial" panose="020B0604020202020204" pitchFamily="34" charset="0"/>
                <a:cs typeface="Arial" panose="020B0604020202020204" pitchFamily="34" charset="0"/>
              </a:rPr>
              <a:t>Hacer las pruebas pertinentes antes de instalarla en el sitio designado.</a:t>
            </a:r>
          </a:p>
          <a:p>
            <a:pPr marL="0" indent="0" rtl="0">
              <a:buNone/>
            </a:pPr>
            <a:endParaRPr lang="es-ES" dirty="0"/>
          </a:p>
        </p:txBody>
      </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1052736"/>
            <a:ext cx="1043606" cy="335632"/>
          </a:xfrm>
        </p:spPr>
        <p:txBody>
          <a:bodyPr rtlCol="0">
            <a:normAutofit/>
          </a:bodyPr>
          <a:lstStyle/>
          <a:p>
            <a:pPr rtl="0"/>
            <a:r>
              <a:rPr lang="es-ES" sz="1600" b="1" dirty="0" smtClean="0"/>
              <a:t>METAS</a:t>
            </a:r>
            <a:endParaRPr lang="es-ES" sz="1600" b="1" dirty="0"/>
          </a:p>
        </p:txBody>
      </p:sp>
      <p:sp>
        <p:nvSpPr>
          <p:cNvPr id="6" name="Marcador de posición de contenido 2"/>
          <p:cNvSpPr>
            <a:spLocks noGrp="1"/>
          </p:cNvSpPr>
          <p:nvPr>
            <p:ph sz="half" idx="2"/>
          </p:nvPr>
        </p:nvSpPr>
        <p:spPr>
          <a:xfrm>
            <a:off x="1125860" y="1772816"/>
            <a:ext cx="8784976" cy="3112368"/>
          </a:xfrm>
        </p:spPr>
        <p:txBody>
          <a:bodyPr rtlCol="0">
            <a:normAutofit/>
          </a:bodyPr>
          <a:lstStyle/>
          <a:p>
            <a:pPr lvl="0" algn="just">
              <a:lnSpc>
                <a:spcPct val="150000"/>
              </a:lnSpc>
            </a:pPr>
            <a:r>
              <a:rPr lang="es-MX" sz="1400" dirty="0">
                <a:latin typeface="Arial" panose="020B0604020202020204" pitchFamily="34" charset="0"/>
                <a:cs typeface="Arial" panose="020B0604020202020204" pitchFamily="34" charset="0"/>
              </a:rPr>
              <a:t>Realizar un sistema en el cual el encargado pueda registrar las entradas y salidas de la mercancía.</a:t>
            </a:r>
          </a:p>
          <a:p>
            <a:pPr lvl="0" algn="just">
              <a:lnSpc>
                <a:spcPct val="150000"/>
              </a:lnSpc>
            </a:pPr>
            <a:r>
              <a:rPr lang="es-MX" sz="1400" dirty="0">
                <a:latin typeface="Arial" panose="020B0604020202020204" pitchFamily="34" charset="0"/>
                <a:cs typeface="Arial" panose="020B0604020202020204" pitchFamily="34" charset="0"/>
              </a:rPr>
              <a:t>Agilizar las ventas en el establecimiento.</a:t>
            </a:r>
          </a:p>
          <a:p>
            <a:pPr lvl="0" algn="just">
              <a:lnSpc>
                <a:spcPct val="150000"/>
              </a:lnSpc>
            </a:pPr>
            <a:r>
              <a:rPr lang="es-MX" sz="1400" dirty="0">
                <a:latin typeface="Arial" panose="020B0604020202020204" pitchFamily="34" charset="0"/>
                <a:cs typeface="Arial" panose="020B0604020202020204" pitchFamily="34" charset="0"/>
              </a:rPr>
              <a:t>Realizar consultas de las ventas del día.</a:t>
            </a:r>
          </a:p>
          <a:p>
            <a:pPr lvl="0" algn="just">
              <a:lnSpc>
                <a:spcPct val="150000"/>
              </a:lnSpc>
            </a:pPr>
            <a:r>
              <a:rPr lang="es-MX" sz="1400" dirty="0">
                <a:latin typeface="Arial" panose="020B0604020202020204" pitchFamily="34" charset="0"/>
                <a:cs typeface="Arial" panose="020B0604020202020204" pitchFamily="34" charset="0"/>
              </a:rPr>
              <a:t>Que el dueño pueda realizar de una manera más fácil y sencilla los pedidos a cada uno de sus proveedores.</a:t>
            </a:r>
          </a:p>
          <a:p>
            <a:pPr lvl="0" algn="just">
              <a:lnSpc>
                <a:spcPct val="150000"/>
              </a:lnSpc>
            </a:pPr>
            <a:r>
              <a:rPr lang="es-MX" sz="1400" dirty="0">
                <a:latin typeface="Arial" panose="020B0604020202020204" pitchFamily="34" charset="0"/>
                <a:cs typeface="Arial" panose="020B0604020202020204" pitchFamily="34" charset="0"/>
              </a:rPr>
              <a:t>Concluir el proyecto en el tiempo establecido.</a:t>
            </a:r>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125860" y="692696"/>
            <a:ext cx="3528392" cy="762000"/>
          </a:xfrm>
        </p:spPr>
        <p:txBody>
          <a:bodyPr rtlCol="0">
            <a:normAutofit/>
          </a:bodyPr>
          <a:lstStyle/>
          <a:p>
            <a:pPr rtl="0"/>
            <a:r>
              <a:rPr lang="es-ES" sz="1600" b="1" dirty="0" smtClean="0">
                <a:latin typeface="+mj-lt"/>
                <a:cs typeface="Arial" panose="020B0604020202020204" pitchFamily="34" charset="0"/>
              </a:rPr>
              <a:t>DESCRIPCION PROYECTO  JAVA</a:t>
            </a:r>
            <a:endParaRPr lang="es-ES" sz="1600" b="1" dirty="0">
              <a:latin typeface="+mj-lt"/>
              <a:cs typeface="Arial" panose="020B0604020202020204" pitchFamily="34" charset="0"/>
            </a:endParaRPr>
          </a:p>
        </p:txBody>
      </p:sp>
      <p:sp>
        <p:nvSpPr>
          <p:cNvPr id="4" name="Marcador de posición de contenido 3"/>
          <p:cNvSpPr>
            <a:spLocks noGrp="1"/>
          </p:cNvSpPr>
          <p:nvPr>
            <p:ph sz="half" idx="2"/>
          </p:nvPr>
        </p:nvSpPr>
        <p:spPr>
          <a:xfrm>
            <a:off x="981844" y="1454696"/>
            <a:ext cx="7704856" cy="1398240"/>
          </a:xfrm>
        </p:spPr>
        <p:txBody>
          <a:bodyPr rtlCol="0">
            <a:noAutofit/>
          </a:bodyPr>
          <a:lstStyle/>
          <a:p>
            <a:pPr algn="just">
              <a:lnSpc>
                <a:spcPct val="150000"/>
              </a:lnSpc>
            </a:pPr>
            <a:r>
              <a:rPr lang="es-ES" sz="1400" dirty="0" smtClean="0">
                <a:latin typeface="Arial" panose="020B0604020202020204" pitchFamily="34" charset="0"/>
                <a:cs typeface="Arial" panose="020B0604020202020204" pitchFamily="34" charset="0"/>
              </a:rPr>
              <a:t>El sistema cuenta con  una interfaz que puede registrar productos, proveedores y usuarios  y a estos se les puede  ,modificar y eliminar.</a:t>
            </a:r>
          </a:p>
          <a:p>
            <a:pPr algn="just">
              <a:lnSpc>
                <a:spcPct val="150000"/>
              </a:lnSpc>
            </a:pPr>
            <a:r>
              <a:rPr lang="es-ES" sz="1400" dirty="0" smtClean="0">
                <a:latin typeface="Arial" panose="020B0604020202020204" pitchFamily="34" charset="0"/>
                <a:cs typeface="Arial" panose="020B0604020202020204" pitchFamily="34" charset="0"/>
              </a:rPr>
              <a:t>El sistema cuanta con tres interfaces para  consultar  a productos, proveedores y usuarios.</a:t>
            </a:r>
            <a:endParaRPr lang="es-ES" sz="1400" dirty="0" smtClean="0">
              <a:latin typeface="Arial" panose="020B0604020202020204" pitchFamily="34" charset="0"/>
              <a:cs typeface="Arial" panose="020B0604020202020204" pitchFamily="34" charset="0"/>
            </a:endParaRPr>
          </a:p>
          <a:p>
            <a:pPr algn="just">
              <a:lnSpc>
                <a:spcPct val="150000"/>
              </a:lnSpc>
            </a:pPr>
            <a:endParaRPr lang="es-ES" sz="1200" dirty="0">
              <a:latin typeface="Arial" panose="020B0604020202020204" pitchFamily="34" charset="0"/>
              <a:cs typeface="Arial" panose="020B0604020202020204" pitchFamily="34" charset="0"/>
            </a:endParaRPr>
          </a:p>
        </p:txBody>
      </p:sp>
      <p:sp>
        <p:nvSpPr>
          <p:cNvPr id="8" name="Marcador de posición de texto 2"/>
          <p:cNvSpPr>
            <a:spLocks noGrp="1"/>
          </p:cNvSpPr>
          <p:nvPr>
            <p:ph type="body" idx="1"/>
          </p:nvPr>
        </p:nvSpPr>
        <p:spPr>
          <a:xfrm>
            <a:off x="1141369" y="3233936"/>
            <a:ext cx="3528392" cy="762000"/>
          </a:xfrm>
        </p:spPr>
        <p:txBody>
          <a:bodyPr rtlCol="0">
            <a:normAutofit/>
          </a:bodyPr>
          <a:lstStyle/>
          <a:p>
            <a:pPr rtl="0"/>
            <a:r>
              <a:rPr lang="es-ES" sz="1600" b="1" dirty="0" smtClean="0">
                <a:latin typeface="+mj-lt"/>
                <a:cs typeface="Arial" panose="020B0604020202020204" pitchFamily="34" charset="0"/>
              </a:rPr>
              <a:t>DESCRIPCION PROYECTO  WEB</a:t>
            </a:r>
            <a:endParaRPr lang="es-ES" sz="1600" b="1" dirty="0">
              <a:latin typeface="+mj-lt"/>
              <a:cs typeface="Arial" panose="020B0604020202020204" pitchFamily="34" charset="0"/>
            </a:endParaRPr>
          </a:p>
        </p:txBody>
      </p:sp>
      <p:sp>
        <p:nvSpPr>
          <p:cNvPr id="9" name="Marcador de posición de contenido 3"/>
          <p:cNvSpPr>
            <a:spLocks noGrp="1"/>
          </p:cNvSpPr>
          <p:nvPr>
            <p:ph sz="half" idx="2"/>
          </p:nvPr>
        </p:nvSpPr>
        <p:spPr>
          <a:xfrm>
            <a:off x="981844" y="3999421"/>
            <a:ext cx="7704856" cy="1089248"/>
          </a:xfrm>
        </p:spPr>
        <p:txBody>
          <a:bodyPr rtlCol="0">
            <a:noAutofit/>
          </a:bodyPr>
          <a:lstStyle/>
          <a:p>
            <a:pPr algn="just">
              <a:lnSpc>
                <a:spcPct val="150000"/>
              </a:lnSpc>
            </a:pPr>
            <a:r>
              <a:rPr lang="es-ES" sz="1200" dirty="0" smtClean="0">
                <a:latin typeface="Arial" panose="020B0604020202020204" pitchFamily="34" charset="0"/>
                <a:cs typeface="Arial" panose="020B0604020202020204" pitchFamily="34" charset="0"/>
              </a:rPr>
              <a:t>Permite que los clientes puedan ver  los servicios que tiene la tienda  y los productos que ofrece.</a:t>
            </a:r>
          </a:p>
          <a:p>
            <a:pPr algn="just">
              <a:lnSpc>
                <a:spcPct val="150000"/>
              </a:lnSpc>
            </a:pPr>
            <a:r>
              <a:rPr lang="es-ES" sz="1200" dirty="0" smtClean="0">
                <a:latin typeface="Arial" panose="020B0604020202020204" pitchFamily="34" charset="0"/>
                <a:cs typeface="Arial" panose="020B0604020202020204" pitchFamily="34" charset="0"/>
              </a:rPr>
              <a:t>También permite a los empleados   cambiar sus contraseñas en caso de que se haya olvidado.</a:t>
            </a:r>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820" y="548680"/>
            <a:ext cx="1259630" cy="407640"/>
          </a:xfrm>
        </p:spPr>
        <p:txBody>
          <a:bodyPr rtlCol="0">
            <a:normAutofit/>
          </a:bodyPr>
          <a:lstStyle/>
          <a:p>
            <a:pPr rtl="0"/>
            <a:r>
              <a:rPr lang="es-ES" sz="1600" b="1" dirty="0" smtClean="0"/>
              <a:t>ALCANZE </a:t>
            </a:r>
            <a:endParaRPr lang="es-ES" sz="1600" b="1" dirty="0"/>
          </a:p>
        </p:txBody>
      </p:sp>
      <p:sp>
        <p:nvSpPr>
          <p:cNvPr id="3" name="Título 1"/>
          <p:cNvSpPr txBox="1">
            <a:spLocks/>
          </p:cNvSpPr>
          <p:nvPr/>
        </p:nvSpPr>
        <p:spPr>
          <a:xfrm>
            <a:off x="981844" y="1556792"/>
            <a:ext cx="5400600" cy="17281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1600" b="1" dirty="0" smtClean="0"/>
              <a:t> </a:t>
            </a:r>
            <a:endParaRPr lang="es-ES" sz="1600" b="1" dirty="0"/>
          </a:p>
        </p:txBody>
      </p:sp>
      <p:sp>
        <p:nvSpPr>
          <p:cNvPr id="4" name="Título 1"/>
          <p:cNvSpPr txBox="1">
            <a:spLocks/>
          </p:cNvSpPr>
          <p:nvPr/>
        </p:nvSpPr>
        <p:spPr>
          <a:xfrm>
            <a:off x="477788" y="692696"/>
            <a:ext cx="10827565" cy="28083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lvl="0" indent="-285750" algn="just">
              <a:lnSpc>
                <a:spcPct val="150000"/>
              </a:lnSpc>
              <a:buFont typeface="Arial" panose="020B0604020202020204" pitchFamily="34" charset="0"/>
              <a:buChar char="•"/>
            </a:pPr>
            <a:r>
              <a:rPr lang="es-MX" sz="1400" dirty="0">
                <a:latin typeface="Arial" panose="020B0604020202020204" pitchFamily="34" charset="0"/>
                <a:cs typeface="Arial" panose="020B0604020202020204" pitchFamily="34" charset="0"/>
              </a:rPr>
              <a:t>El sistema a desarrollar llevara el registro de la información general de cada producto existente, con el fin de obtener todos los datos necesarios de cada producto de una manera organizada, confiable y correcta</a:t>
            </a:r>
            <a:r>
              <a:rPr lang="es-MX" sz="1400" dirty="0" smtClean="0">
                <a:latin typeface="Arial" panose="020B0604020202020204" pitchFamily="34" charset="0"/>
                <a:cs typeface="Arial" panose="020B0604020202020204" pitchFamily="34" charset="0"/>
              </a:rPr>
              <a:t>.</a:t>
            </a:r>
          </a:p>
          <a:p>
            <a:pPr lvl="0" algn="just">
              <a:lnSpc>
                <a:spcPct val="150000"/>
              </a:lnSpc>
            </a:pPr>
            <a:endParaRPr lang="es-MX" sz="1400" dirty="0" smtClean="0">
              <a:latin typeface="Arial" panose="020B0604020202020204" pitchFamily="34" charset="0"/>
              <a:cs typeface="Arial" panose="020B0604020202020204" pitchFamily="34" charset="0"/>
            </a:endParaRPr>
          </a:p>
          <a:p>
            <a:pPr marL="285750" lvl="0" indent="-285750" algn="just">
              <a:lnSpc>
                <a:spcPct val="150000"/>
              </a:lnSpc>
              <a:buFont typeface="Arial" panose="020B0604020202020204" pitchFamily="34" charset="0"/>
              <a:buChar char="•"/>
            </a:pPr>
            <a:r>
              <a:rPr lang="es-MX" sz="1400" dirty="0" smtClean="0">
                <a:latin typeface="Arial" panose="020B0604020202020204" pitchFamily="34" charset="0"/>
                <a:cs typeface="Arial" panose="020B0604020202020204" pitchFamily="34" charset="0"/>
              </a:rPr>
              <a:t>Actualización </a:t>
            </a:r>
            <a:r>
              <a:rPr lang="es-MX" sz="1400" dirty="0">
                <a:latin typeface="Arial" panose="020B0604020202020204" pitchFamily="34" charset="0"/>
                <a:cs typeface="Arial" panose="020B0604020202020204" pitchFamily="34" charset="0"/>
              </a:rPr>
              <a:t>constante en cuanto a productos existentes</a:t>
            </a:r>
            <a:r>
              <a:rPr lang="es-MX" sz="1400" dirty="0" smtClean="0">
                <a:latin typeface="Arial" panose="020B0604020202020204" pitchFamily="34" charset="0"/>
                <a:cs typeface="Arial" panose="020B0604020202020204" pitchFamily="34" charset="0"/>
              </a:rPr>
              <a:t>.</a:t>
            </a:r>
          </a:p>
          <a:p>
            <a:pPr lvl="0" algn="just">
              <a:lnSpc>
                <a:spcPct val="150000"/>
              </a:lnSpc>
            </a:pPr>
            <a:endParaRPr lang="es-MX" sz="1400" dirty="0">
              <a:latin typeface="Arial" panose="020B0604020202020204" pitchFamily="34" charset="0"/>
              <a:cs typeface="Arial" panose="020B0604020202020204" pitchFamily="34" charset="0"/>
            </a:endParaRPr>
          </a:p>
          <a:p>
            <a:pPr marL="285750" lvl="0" indent="-285750" algn="just">
              <a:lnSpc>
                <a:spcPct val="150000"/>
              </a:lnSpc>
              <a:buFont typeface="Arial" panose="020B0604020202020204" pitchFamily="34" charset="0"/>
              <a:buChar char="•"/>
            </a:pPr>
            <a:r>
              <a:rPr lang="es-MX" sz="1400" dirty="0" smtClean="0">
                <a:latin typeface="Arial" panose="020B0604020202020204" pitchFamily="34" charset="0"/>
                <a:cs typeface="Arial" panose="020B0604020202020204" pitchFamily="34" charset="0"/>
              </a:rPr>
              <a:t>Disminuir </a:t>
            </a:r>
            <a:r>
              <a:rPr lang="es-MX" sz="1400" dirty="0">
                <a:latin typeface="Arial" panose="020B0604020202020204" pitchFamily="34" charset="0"/>
                <a:cs typeface="Arial" panose="020B0604020202020204" pitchFamily="34" charset="0"/>
              </a:rPr>
              <a:t>los tiempos de espera</a:t>
            </a:r>
            <a:r>
              <a:rPr lang="es-MX" sz="1400" dirty="0" smtClean="0">
                <a:latin typeface="Arial" panose="020B0604020202020204" pitchFamily="34" charset="0"/>
                <a:cs typeface="Arial" panose="020B0604020202020204" pitchFamily="34" charset="0"/>
              </a:rPr>
              <a:t>.</a:t>
            </a:r>
          </a:p>
          <a:p>
            <a:pPr lvl="0" algn="just">
              <a:lnSpc>
                <a:spcPct val="150000"/>
              </a:lnSpc>
            </a:pPr>
            <a:endParaRPr lang="es-MX" sz="1400" dirty="0">
              <a:latin typeface="Arial" panose="020B0604020202020204" pitchFamily="34" charset="0"/>
              <a:cs typeface="Arial" panose="020B0604020202020204" pitchFamily="34" charset="0"/>
            </a:endParaRPr>
          </a:p>
          <a:p>
            <a:pPr marL="285750" lvl="0" indent="-285750" algn="just">
              <a:lnSpc>
                <a:spcPct val="150000"/>
              </a:lnSpc>
              <a:buFont typeface="Arial" panose="020B0604020202020204" pitchFamily="34" charset="0"/>
              <a:buChar char="•"/>
            </a:pPr>
            <a:r>
              <a:rPr lang="es-MX" sz="1400" dirty="0">
                <a:latin typeface="Arial" panose="020B0604020202020204" pitchFamily="34" charset="0"/>
                <a:cs typeface="Arial" panose="020B0604020202020204" pitchFamily="34" charset="0"/>
              </a:rPr>
              <a:t>Emitirá consultas</a:t>
            </a:r>
          </a:p>
        </p:txBody>
      </p:sp>
      <p:sp>
        <p:nvSpPr>
          <p:cNvPr id="6" name="Título 1"/>
          <p:cNvSpPr txBox="1">
            <a:spLocks/>
          </p:cNvSpPr>
          <p:nvPr/>
        </p:nvSpPr>
        <p:spPr>
          <a:xfrm>
            <a:off x="621804" y="3693840"/>
            <a:ext cx="1728192" cy="4076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1600" b="1" dirty="0" smtClean="0"/>
              <a:t>LIMITACIONES</a:t>
            </a:r>
            <a:endParaRPr lang="es-ES" sz="1600" b="1" dirty="0"/>
          </a:p>
        </p:txBody>
      </p:sp>
      <p:sp>
        <p:nvSpPr>
          <p:cNvPr id="7" name="Título 1"/>
          <p:cNvSpPr txBox="1">
            <a:spLocks/>
          </p:cNvSpPr>
          <p:nvPr/>
        </p:nvSpPr>
        <p:spPr>
          <a:xfrm>
            <a:off x="491517" y="4354308"/>
            <a:ext cx="10827565" cy="1620788"/>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85750" lvl="0" indent="-285750" algn="just">
              <a:lnSpc>
                <a:spcPct val="150000"/>
              </a:lnSpc>
              <a:buFont typeface="Arial" panose="020B0604020202020204" pitchFamily="34" charset="0"/>
              <a:buChar char="•"/>
            </a:pPr>
            <a:r>
              <a:rPr lang="es-MX" sz="1400" dirty="0"/>
              <a:t>No podrá trabajar en el modo multiusuario</a:t>
            </a:r>
          </a:p>
          <a:p>
            <a:pPr marL="285750" lvl="0" indent="-285750" algn="just">
              <a:lnSpc>
                <a:spcPct val="150000"/>
              </a:lnSpc>
              <a:buFont typeface="Arial" panose="020B0604020202020204" pitchFamily="34" charset="0"/>
              <a:buChar char="•"/>
            </a:pPr>
            <a:r>
              <a:rPr lang="es-MX" sz="1400" dirty="0"/>
              <a:t>No guardara información ajena </a:t>
            </a:r>
          </a:p>
          <a:p>
            <a:pPr marL="285750" lvl="0" indent="-285750" algn="just">
              <a:lnSpc>
                <a:spcPct val="150000"/>
              </a:lnSpc>
              <a:buFont typeface="Arial" panose="020B0604020202020204" pitchFamily="34" charset="0"/>
              <a:buChar char="•"/>
            </a:pPr>
            <a:r>
              <a:rPr lang="es-MX" sz="1400" dirty="0"/>
              <a:t>No podrá ser implementado en otras misceláneas</a:t>
            </a:r>
          </a:p>
          <a:p>
            <a:pPr marL="285750" lvl="0" indent="-285750" algn="just">
              <a:lnSpc>
                <a:spcPct val="150000"/>
              </a:lnSpc>
              <a:buFont typeface="Arial" panose="020B0604020202020204" pitchFamily="34" charset="0"/>
              <a:buChar char="•"/>
            </a:pPr>
            <a:r>
              <a:rPr lang="es-MX" sz="1400" dirty="0"/>
              <a:t>el sistema no puede funcionar cuando no disponga de energía eléctrica </a:t>
            </a:r>
          </a:p>
          <a:p>
            <a:pPr marL="285750" lvl="0" indent="-285750" algn="just">
              <a:lnSpc>
                <a:spcPct val="150000"/>
              </a:lnSpc>
              <a:buFont typeface="Arial" panose="020B0604020202020204" pitchFamily="34" charset="0"/>
              <a:buChar char="•"/>
            </a:pPr>
            <a:r>
              <a:rPr lang="es-MX" sz="1400" dirty="0"/>
              <a:t>no permite realizar pagos con tarjeta </a:t>
            </a:r>
            <a:endParaRPr lang="es-MX" sz="1400"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53852" y="692696"/>
            <a:ext cx="6768752" cy="1554272"/>
          </a:xfrm>
          <a:prstGeom prst="rect">
            <a:avLst/>
          </a:prstGeom>
          <a:noFill/>
        </p:spPr>
        <p:txBody>
          <a:bodyPr wrap="square" rtlCol="0">
            <a:spAutoFit/>
          </a:bodyPr>
          <a:lstStyle/>
          <a:p>
            <a:r>
              <a:rPr lang="es-MX" sz="1600" b="1" dirty="0"/>
              <a:t>REQUERIMIENTOS DE </a:t>
            </a:r>
            <a:r>
              <a:rPr lang="es-MX" sz="1600" b="1" dirty="0" smtClean="0"/>
              <a:t>HARDWARE</a:t>
            </a:r>
          </a:p>
          <a:p>
            <a:endParaRPr lang="es-MX" sz="1600" b="1" dirty="0"/>
          </a:p>
          <a:p>
            <a:pPr>
              <a:lnSpc>
                <a:spcPct val="150000"/>
              </a:lnSpc>
            </a:pPr>
            <a:r>
              <a:rPr lang="es-MX" sz="1400" dirty="0"/>
              <a:t>Procesador Intel </a:t>
            </a:r>
            <a:r>
              <a:rPr lang="es-MX" sz="1400" dirty="0" smtClean="0"/>
              <a:t>5core </a:t>
            </a:r>
            <a:r>
              <a:rPr lang="es-MX" sz="1400" dirty="0"/>
              <a:t>de </a:t>
            </a:r>
            <a:r>
              <a:rPr lang="es-MX" sz="1400" dirty="0" smtClean="0"/>
              <a:t>8.5 GHz</a:t>
            </a:r>
          </a:p>
          <a:p>
            <a:pPr>
              <a:lnSpc>
                <a:spcPct val="150000"/>
              </a:lnSpc>
            </a:pPr>
            <a:r>
              <a:rPr lang="es-MX" sz="1400" dirty="0" smtClean="0"/>
              <a:t>memoria </a:t>
            </a:r>
            <a:r>
              <a:rPr lang="es-MX" sz="1400" dirty="0"/>
              <a:t>RAM  de 4 GB </a:t>
            </a:r>
            <a:endParaRPr lang="es-MX" sz="1400" dirty="0" smtClean="0"/>
          </a:p>
          <a:p>
            <a:pPr>
              <a:lnSpc>
                <a:spcPct val="150000"/>
              </a:lnSpc>
            </a:pPr>
            <a:r>
              <a:rPr lang="es-MX" sz="1400" dirty="0" smtClean="0"/>
              <a:t>Disco </a:t>
            </a:r>
            <a:r>
              <a:rPr lang="es-MX" sz="1400" dirty="0"/>
              <a:t>duro de 250 GB</a:t>
            </a:r>
            <a:endParaRPr lang="es-MX" sz="1400" dirty="0"/>
          </a:p>
        </p:txBody>
      </p:sp>
      <p:sp>
        <p:nvSpPr>
          <p:cNvPr id="3" name="CuadroTexto 2"/>
          <p:cNvSpPr txBox="1"/>
          <p:nvPr/>
        </p:nvSpPr>
        <p:spPr>
          <a:xfrm>
            <a:off x="7174532" y="925414"/>
            <a:ext cx="3816424" cy="2200602"/>
          </a:xfrm>
          <a:prstGeom prst="rect">
            <a:avLst/>
          </a:prstGeom>
          <a:noFill/>
        </p:spPr>
        <p:txBody>
          <a:bodyPr wrap="square" rtlCol="0">
            <a:spAutoFit/>
          </a:bodyPr>
          <a:lstStyle/>
          <a:p>
            <a:r>
              <a:rPr lang="es-MX" sz="1600" b="1" dirty="0" smtClean="0"/>
              <a:t>REQUERIMIENTOS DE SOFTWARE</a:t>
            </a:r>
          </a:p>
          <a:p>
            <a:endParaRPr lang="es-MX" sz="1600" b="1" dirty="0" smtClean="0"/>
          </a:p>
          <a:p>
            <a:pPr>
              <a:lnSpc>
                <a:spcPct val="150000"/>
              </a:lnSpc>
            </a:pPr>
            <a:r>
              <a:rPr lang="es-MX" sz="1400" dirty="0" smtClean="0"/>
              <a:t>Computadora con procesador de 64 bits </a:t>
            </a:r>
            <a:endParaRPr lang="es-MX" sz="1400" dirty="0"/>
          </a:p>
          <a:p>
            <a:pPr>
              <a:lnSpc>
                <a:spcPct val="150000"/>
              </a:lnSpc>
            </a:pPr>
            <a:r>
              <a:rPr lang="es-MX" sz="1400" dirty="0"/>
              <a:t>s</a:t>
            </a:r>
            <a:r>
              <a:rPr lang="es-MX" sz="1400" dirty="0" smtClean="0"/>
              <a:t>istema Windows 10 </a:t>
            </a:r>
          </a:p>
          <a:p>
            <a:pPr>
              <a:lnSpc>
                <a:spcPct val="150000"/>
              </a:lnSpc>
            </a:pPr>
            <a:r>
              <a:rPr lang="es-MX" sz="1400" dirty="0" smtClean="0"/>
              <a:t>MYSQL</a:t>
            </a:r>
          </a:p>
          <a:p>
            <a:pPr>
              <a:lnSpc>
                <a:spcPct val="150000"/>
              </a:lnSpc>
            </a:pPr>
            <a:r>
              <a:rPr lang="es-MX" sz="1400" dirty="0" smtClean="0"/>
              <a:t>JAVA </a:t>
            </a:r>
          </a:p>
          <a:p>
            <a:pPr>
              <a:lnSpc>
                <a:spcPct val="150000"/>
              </a:lnSpc>
            </a:pPr>
            <a:r>
              <a:rPr lang="es-MX" sz="1400" dirty="0" smtClean="0"/>
              <a:t>PHP</a:t>
            </a:r>
            <a:endParaRPr lang="es-MX" sz="1400" dirty="0"/>
          </a:p>
        </p:txBody>
      </p:sp>
      <p:sp>
        <p:nvSpPr>
          <p:cNvPr id="4" name="Rectángulo 3"/>
          <p:cNvSpPr/>
          <p:nvPr/>
        </p:nvSpPr>
        <p:spPr>
          <a:xfrm>
            <a:off x="3718148" y="4005064"/>
            <a:ext cx="3858264" cy="1708160"/>
          </a:xfrm>
          <a:prstGeom prst="rect">
            <a:avLst/>
          </a:prstGeom>
        </p:spPr>
        <p:txBody>
          <a:bodyPr wrap="square">
            <a:spAutoFit/>
          </a:bodyPr>
          <a:lstStyle/>
          <a:p>
            <a:pPr>
              <a:lnSpc>
                <a:spcPct val="150000"/>
              </a:lnSpc>
            </a:pPr>
            <a:r>
              <a:rPr lang="es-MX" sz="1400" b="1" dirty="0" smtClean="0"/>
              <a:t>ESTUDIO DE FACTIBILIDAD</a:t>
            </a:r>
          </a:p>
          <a:p>
            <a:pPr>
              <a:lnSpc>
                <a:spcPct val="150000"/>
              </a:lnSpc>
            </a:pPr>
            <a:endParaRPr lang="es-MX" sz="1400" dirty="0"/>
          </a:p>
          <a:p>
            <a:pPr>
              <a:lnSpc>
                <a:spcPct val="150000"/>
              </a:lnSpc>
            </a:pPr>
            <a:r>
              <a:rPr lang="es-MX" sz="1400" dirty="0" smtClean="0"/>
              <a:t>Factibilidad </a:t>
            </a:r>
            <a:r>
              <a:rPr lang="es-MX" sz="1400" dirty="0"/>
              <a:t>técnica</a:t>
            </a:r>
          </a:p>
          <a:p>
            <a:pPr>
              <a:lnSpc>
                <a:spcPct val="150000"/>
              </a:lnSpc>
            </a:pPr>
            <a:r>
              <a:rPr lang="es-MX" sz="1400" dirty="0"/>
              <a:t>Factibilidad operacional</a:t>
            </a:r>
          </a:p>
          <a:p>
            <a:pPr>
              <a:lnSpc>
                <a:spcPct val="150000"/>
              </a:lnSpc>
            </a:pPr>
            <a:r>
              <a:rPr lang="es-MX" sz="1400" dirty="0"/>
              <a:t>Factibilidad económica</a:t>
            </a:r>
            <a:endParaRPr lang="es-MX" sz="1400" dirty="0"/>
          </a:p>
        </p:txBody>
      </p:sp>
    </p:spTree>
    <p:extLst>
      <p:ext uri="{BB962C8B-B14F-4D97-AF65-F5344CB8AC3E}">
        <p14:creationId xmlns:p14="http://schemas.microsoft.com/office/powerpoint/2010/main" val="237761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32_TF02886637_TF02886637" id="{7C8A0945-1A45-4076-8211-C16715EFB551}" vid="{CC448198-264B-475E-9D92-759A2D77720E}"/>
    </a:ext>
  </a:extLst>
</a:theme>
</file>

<file path=ppt/theme/theme2.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en acuarela (panorámica)</Template>
  <TotalTime>77</TotalTime>
  <Words>734</Words>
  <Application>Microsoft Office PowerPoint</Application>
  <PresentationFormat>Personalizado</PresentationFormat>
  <Paragraphs>81</Paragraphs>
  <Slides>8</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Palatino Linotype</vt:lpstr>
      <vt:lpstr>Watercolor_16x9</vt:lpstr>
      <vt:lpstr>“DATA SYSTEM FOR SALES”</vt:lpstr>
      <vt:lpstr>INTRODUCCION</vt:lpstr>
      <vt:lpstr>Antecedentes</vt:lpstr>
      <vt:lpstr>OBJETIVO GENERAL</vt:lpstr>
      <vt:lpstr>METAS</vt:lpstr>
      <vt:lpstr>Presentación de PowerPoint</vt:lpstr>
      <vt:lpstr>ALCANZE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SYSTEM FOR SALES”</dc:title>
  <dc:creator>Usuario de Windows</dc:creator>
  <cp:lastModifiedBy>Usuario de Windows</cp:lastModifiedBy>
  <cp:revision>9</cp:revision>
  <dcterms:created xsi:type="dcterms:W3CDTF">2018-08-17T10:39:27Z</dcterms:created>
  <dcterms:modified xsi:type="dcterms:W3CDTF">2018-08-17T11:57:17Z</dcterms:modified>
</cp:coreProperties>
</file>