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64"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6" r:id="rId20"/>
    <p:sldId id="272" r:id="rId21"/>
    <p:sldId id="274"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E754E-D23E-4B39-B295-72053BC92C41}" v="5" dt="2022-02-27T20:41:01.6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p:cViewPr varScale="1">
        <p:scale>
          <a:sx n="111" d="100"/>
          <a:sy n="111"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Martínez Carrillo" userId="d925d1e3c138e31a" providerId="LiveId" clId="{500E754E-D23E-4B39-B295-72053BC92C41}"/>
    <pc:docChg chg="undo custSel addSld delSld modSld sldOrd">
      <pc:chgData name="Diego Martínez Carrillo" userId="d925d1e3c138e31a" providerId="LiveId" clId="{500E754E-D23E-4B39-B295-72053BC92C41}" dt="2022-02-27T20:42:58.564" v="2074" actId="1076"/>
      <pc:docMkLst>
        <pc:docMk/>
      </pc:docMkLst>
      <pc:sldChg chg="modSp mod">
        <pc:chgData name="Diego Martínez Carrillo" userId="d925d1e3c138e31a" providerId="LiveId" clId="{500E754E-D23E-4B39-B295-72053BC92C41}" dt="2022-02-27T18:40:23.630" v="11" actId="1076"/>
        <pc:sldMkLst>
          <pc:docMk/>
          <pc:sldMk cId="2403196197" sldId="257"/>
        </pc:sldMkLst>
        <pc:spChg chg="mod">
          <ac:chgData name="Diego Martínez Carrillo" userId="d925d1e3c138e31a" providerId="LiveId" clId="{500E754E-D23E-4B39-B295-72053BC92C41}" dt="2022-02-27T18:40:23.630" v="11" actId="1076"/>
          <ac:spMkLst>
            <pc:docMk/>
            <pc:sldMk cId="2403196197" sldId="257"/>
            <ac:spMk id="2" creationId="{00000000-0000-0000-0000-000000000000}"/>
          </ac:spMkLst>
        </pc:spChg>
        <pc:spChg chg="mod">
          <ac:chgData name="Diego Martínez Carrillo" userId="d925d1e3c138e31a" providerId="LiveId" clId="{500E754E-D23E-4B39-B295-72053BC92C41}" dt="2022-02-27T18:40:18.019" v="10" actId="1076"/>
          <ac:spMkLst>
            <pc:docMk/>
            <pc:sldMk cId="2403196197" sldId="257"/>
            <ac:spMk id="3" creationId="{00000000-0000-0000-0000-000000000000}"/>
          </ac:spMkLst>
        </pc:spChg>
      </pc:sldChg>
      <pc:sldChg chg="modSp mod">
        <pc:chgData name="Diego Martínez Carrillo" userId="d925d1e3c138e31a" providerId="LiveId" clId="{500E754E-D23E-4B39-B295-72053BC92C41}" dt="2022-02-27T18:59:09.256" v="493" actId="123"/>
        <pc:sldMkLst>
          <pc:docMk/>
          <pc:sldMk cId="3114633952" sldId="258"/>
        </pc:sldMkLst>
        <pc:spChg chg="mod">
          <ac:chgData name="Diego Martínez Carrillo" userId="d925d1e3c138e31a" providerId="LiveId" clId="{500E754E-D23E-4B39-B295-72053BC92C41}" dt="2022-02-27T18:40:44.490" v="15" actId="122"/>
          <ac:spMkLst>
            <pc:docMk/>
            <pc:sldMk cId="3114633952" sldId="258"/>
            <ac:spMk id="2" creationId="{00000000-0000-0000-0000-000000000000}"/>
          </ac:spMkLst>
        </pc:spChg>
        <pc:spChg chg="mod">
          <ac:chgData name="Diego Martínez Carrillo" userId="d925d1e3c138e31a" providerId="LiveId" clId="{500E754E-D23E-4B39-B295-72053BC92C41}" dt="2022-02-27T18:59:09.256" v="493" actId="123"/>
          <ac:spMkLst>
            <pc:docMk/>
            <pc:sldMk cId="3114633952" sldId="258"/>
            <ac:spMk id="3" creationId="{00000000-0000-0000-0000-000000000000}"/>
          </ac:spMkLst>
        </pc:spChg>
      </pc:sldChg>
      <pc:sldChg chg="modSp mod">
        <pc:chgData name="Diego Martínez Carrillo" userId="d925d1e3c138e31a" providerId="LiveId" clId="{500E754E-D23E-4B39-B295-72053BC92C41}" dt="2022-02-27T19:01:20.029" v="536" actId="122"/>
        <pc:sldMkLst>
          <pc:docMk/>
          <pc:sldMk cId="220999687" sldId="259"/>
        </pc:sldMkLst>
        <pc:spChg chg="mod">
          <ac:chgData name="Diego Martínez Carrillo" userId="d925d1e3c138e31a" providerId="LiveId" clId="{500E754E-D23E-4B39-B295-72053BC92C41}" dt="2022-02-27T19:01:20.029" v="536" actId="122"/>
          <ac:spMkLst>
            <pc:docMk/>
            <pc:sldMk cId="220999687" sldId="259"/>
            <ac:spMk id="2" creationId="{00000000-0000-0000-0000-000000000000}"/>
          </ac:spMkLst>
        </pc:spChg>
        <pc:spChg chg="mod">
          <ac:chgData name="Diego Martínez Carrillo" userId="d925d1e3c138e31a" providerId="LiveId" clId="{500E754E-D23E-4B39-B295-72053BC92C41}" dt="2022-02-27T19:01:00.896" v="535" actId="207"/>
          <ac:spMkLst>
            <pc:docMk/>
            <pc:sldMk cId="220999687" sldId="259"/>
            <ac:spMk id="3" creationId="{00000000-0000-0000-0000-000000000000}"/>
          </ac:spMkLst>
        </pc:spChg>
      </pc:sldChg>
      <pc:sldChg chg="modSp mod">
        <pc:chgData name="Diego Martínez Carrillo" userId="d925d1e3c138e31a" providerId="LiveId" clId="{500E754E-D23E-4B39-B295-72053BC92C41}" dt="2022-02-27T19:05:18.385" v="638" actId="20577"/>
        <pc:sldMkLst>
          <pc:docMk/>
          <pc:sldMk cId="1100166239" sldId="260"/>
        </pc:sldMkLst>
        <pc:spChg chg="mod">
          <ac:chgData name="Diego Martínez Carrillo" userId="d925d1e3c138e31a" providerId="LiveId" clId="{500E754E-D23E-4B39-B295-72053BC92C41}" dt="2022-02-27T19:01:26.120" v="537" actId="122"/>
          <ac:spMkLst>
            <pc:docMk/>
            <pc:sldMk cId="1100166239" sldId="260"/>
            <ac:spMk id="2" creationId="{00000000-0000-0000-0000-000000000000}"/>
          </ac:spMkLst>
        </pc:spChg>
        <pc:spChg chg="mod">
          <ac:chgData name="Diego Martínez Carrillo" userId="d925d1e3c138e31a" providerId="LiveId" clId="{500E754E-D23E-4B39-B295-72053BC92C41}" dt="2022-02-27T19:05:18.385" v="638" actId="20577"/>
          <ac:spMkLst>
            <pc:docMk/>
            <pc:sldMk cId="1100166239" sldId="260"/>
            <ac:spMk id="3" creationId="{00000000-0000-0000-0000-000000000000}"/>
          </ac:spMkLst>
        </pc:spChg>
      </pc:sldChg>
      <pc:sldChg chg="modSp mod">
        <pc:chgData name="Diego Martínez Carrillo" userId="d925d1e3c138e31a" providerId="LiveId" clId="{500E754E-D23E-4B39-B295-72053BC92C41}" dt="2022-02-27T19:07:13.851" v="644" actId="1076"/>
        <pc:sldMkLst>
          <pc:docMk/>
          <pc:sldMk cId="1622779667" sldId="261"/>
        </pc:sldMkLst>
        <pc:spChg chg="mod">
          <ac:chgData name="Diego Martínez Carrillo" userId="d925d1e3c138e31a" providerId="LiveId" clId="{500E754E-D23E-4B39-B295-72053BC92C41}" dt="2022-02-27T19:06:44.410" v="639" actId="122"/>
          <ac:spMkLst>
            <pc:docMk/>
            <pc:sldMk cId="1622779667" sldId="261"/>
            <ac:spMk id="2" creationId="{00000000-0000-0000-0000-000000000000}"/>
          </ac:spMkLst>
        </pc:spChg>
        <pc:spChg chg="mod">
          <ac:chgData name="Diego Martínez Carrillo" userId="d925d1e3c138e31a" providerId="LiveId" clId="{500E754E-D23E-4B39-B295-72053BC92C41}" dt="2022-02-27T19:07:13.851" v="644" actId="1076"/>
          <ac:spMkLst>
            <pc:docMk/>
            <pc:sldMk cId="1622779667" sldId="261"/>
            <ac:spMk id="3" creationId="{00000000-0000-0000-0000-000000000000}"/>
          </ac:spMkLst>
        </pc:spChg>
      </pc:sldChg>
      <pc:sldChg chg="modSp mod">
        <pc:chgData name="Diego Martínez Carrillo" userId="d925d1e3c138e31a" providerId="LiveId" clId="{500E754E-D23E-4B39-B295-72053BC92C41}" dt="2022-02-27T19:08:28.163" v="652" actId="1076"/>
        <pc:sldMkLst>
          <pc:docMk/>
          <pc:sldMk cId="1279759180" sldId="262"/>
        </pc:sldMkLst>
        <pc:spChg chg="mod">
          <ac:chgData name="Diego Martínez Carrillo" userId="d925d1e3c138e31a" providerId="LiveId" clId="{500E754E-D23E-4B39-B295-72053BC92C41}" dt="2022-02-27T19:07:45.257" v="646" actId="122"/>
          <ac:spMkLst>
            <pc:docMk/>
            <pc:sldMk cId="1279759180" sldId="262"/>
            <ac:spMk id="2" creationId="{00000000-0000-0000-0000-000000000000}"/>
          </ac:spMkLst>
        </pc:spChg>
        <pc:spChg chg="mod">
          <ac:chgData name="Diego Martínez Carrillo" userId="d925d1e3c138e31a" providerId="LiveId" clId="{500E754E-D23E-4B39-B295-72053BC92C41}" dt="2022-02-27T19:08:28.163" v="652" actId="1076"/>
          <ac:spMkLst>
            <pc:docMk/>
            <pc:sldMk cId="1279759180" sldId="262"/>
            <ac:spMk id="3" creationId="{00000000-0000-0000-0000-000000000000}"/>
          </ac:spMkLst>
        </pc:spChg>
      </pc:sldChg>
      <pc:sldChg chg="modSp mod">
        <pc:chgData name="Diego Martínez Carrillo" userId="d925d1e3c138e31a" providerId="LiveId" clId="{500E754E-D23E-4B39-B295-72053BC92C41}" dt="2022-02-27T19:14:13.766" v="1561" actId="1076"/>
        <pc:sldMkLst>
          <pc:docMk/>
          <pc:sldMk cId="4123071521" sldId="263"/>
        </pc:sldMkLst>
        <pc:spChg chg="mod">
          <ac:chgData name="Diego Martínez Carrillo" userId="d925d1e3c138e31a" providerId="LiveId" clId="{500E754E-D23E-4B39-B295-72053BC92C41}" dt="2022-02-27T19:14:01.495" v="1544" actId="122"/>
          <ac:spMkLst>
            <pc:docMk/>
            <pc:sldMk cId="4123071521" sldId="263"/>
            <ac:spMk id="2" creationId="{00000000-0000-0000-0000-000000000000}"/>
          </ac:spMkLst>
        </pc:spChg>
        <pc:spChg chg="mod">
          <ac:chgData name="Diego Martínez Carrillo" userId="d925d1e3c138e31a" providerId="LiveId" clId="{500E754E-D23E-4B39-B295-72053BC92C41}" dt="2022-02-27T19:14:13.766" v="1561" actId="1076"/>
          <ac:spMkLst>
            <pc:docMk/>
            <pc:sldMk cId="4123071521" sldId="263"/>
            <ac:spMk id="3" creationId="{00000000-0000-0000-0000-000000000000}"/>
          </ac:spMkLst>
        </pc:spChg>
      </pc:sldChg>
      <pc:sldChg chg="modSp mod">
        <pc:chgData name="Diego Martínez Carrillo" userId="d925d1e3c138e31a" providerId="LiveId" clId="{500E754E-D23E-4B39-B295-72053BC92C41}" dt="2022-02-27T18:39:46.612" v="7" actId="12"/>
        <pc:sldMkLst>
          <pc:docMk/>
          <pc:sldMk cId="765273228" sldId="264"/>
        </pc:sldMkLst>
        <pc:spChg chg="mod">
          <ac:chgData name="Diego Martínez Carrillo" userId="d925d1e3c138e31a" providerId="LiveId" clId="{500E754E-D23E-4B39-B295-72053BC92C41}" dt="2022-02-27T18:39:46.612" v="7" actId="12"/>
          <ac:spMkLst>
            <pc:docMk/>
            <pc:sldMk cId="765273228" sldId="264"/>
            <ac:spMk id="3" creationId="{00000000-0000-0000-0000-000000000000}"/>
          </ac:spMkLst>
        </pc:spChg>
      </pc:sldChg>
      <pc:sldChg chg="addSp delSp modSp mod">
        <pc:chgData name="Diego Martínez Carrillo" userId="d925d1e3c138e31a" providerId="LiveId" clId="{500E754E-D23E-4B39-B295-72053BC92C41}" dt="2022-02-27T19:54:08.689" v="2003" actId="1076"/>
        <pc:sldMkLst>
          <pc:docMk/>
          <pc:sldMk cId="498861046" sldId="265"/>
        </pc:sldMkLst>
        <pc:spChg chg="mod">
          <ac:chgData name="Diego Martínez Carrillo" userId="d925d1e3c138e31a" providerId="LiveId" clId="{500E754E-D23E-4B39-B295-72053BC92C41}" dt="2022-02-27T19:54:08.689" v="2003" actId="1076"/>
          <ac:spMkLst>
            <pc:docMk/>
            <pc:sldMk cId="498861046" sldId="265"/>
            <ac:spMk id="2" creationId="{8DE1910C-F0C9-4043-918D-B5F1228F1315}"/>
          </ac:spMkLst>
        </pc:spChg>
        <pc:picChg chg="add del mod">
          <ac:chgData name="Diego Martínez Carrillo" userId="d925d1e3c138e31a" providerId="LiveId" clId="{500E754E-D23E-4B39-B295-72053BC92C41}" dt="2022-02-27T19:53:36.848" v="1984" actId="21"/>
          <ac:picMkLst>
            <pc:docMk/>
            <pc:sldMk cId="498861046" sldId="265"/>
            <ac:picMk id="3" creationId="{00000000-0000-0000-0000-000000000000}"/>
          </ac:picMkLst>
        </pc:picChg>
      </pc:sldChg>
      <pc:sldChg chg="ord">
        <pc:chgData name="Diego Martínez Carrillo" userId="d925d1e3c138e31a" providerId="LiveId" clId="{500E754E-D23E-4B39-B295-72053BC92C41}" dt="2022-02-27T19:16:59.393" v="1596"/>
        <pc:sldMkLst>
          <pc:docMk/>
          <pc:sldMk cId="3008992530" sldId="267"/>
        </pc:sldMkLst>
      </pc:sldChg>
      <pc:sldChg chg="modSp mod">
        <pc:chgData name="Diego Martínez Carrillo" userId="d925d1e3c138e31a" providerId="LiveId" clId="{500E754E-D23E-4B39-B295-72053BC92C41}" dt="2022-02-27T19:28:51.042" v="1694" actId="123"/>
        <pc:sldMkLst>
          <pc:docMk/>
          <pc:sldMk cId="2679446079" sldId="272"/>
        </pc:sldMkLst>
        <pc:spChg chg="mod">
          <ac:chgData name="Diego Martínez Carrillo" userId="d925d1e3c138e31a" providerId="LiveId" clId="{500E754E-D23E-4B39-B295-72053BC92C41}" dt="2022-02-27T19:28:51.042" v="1694" actId="123"/>
          <ac:spMkLst>
            <pc:docMk/>
            <pc:sldMk cId="2679446079" sldId="272"/>
            <ac:spMk id="3" creationId="{6507BD0F-28B7-4411-BDEB-BDCED21DA6BE}"/>
          </ac:spMkLst>
        </pc:spChg>
      </pc:sldChg>
      <pc:sldChg chg="addSp modSp mod">
        <pc:chgData name="Diego Martínez Carrillo" userId="d925d1e3c138e31a" providerId="LiveId" clId="{500E754E-D23E-4B39-B295-72053BC92C41}" dt="2022-02-27T19:44:48.388" v="1879" actId="122"/>
        <pc:sldMkLst>
          <pc:docMk/>
          <pc:sldMk cId="2879805977" sldId="273"/>
        </pc:sldMkLst>
        <pc:spChg chg="add mod">
          <ac:chgData name="Diego Martínez Carrillo" userId="d925d1e3c138e31a" providerId="LiveId" clId="{500E754E-D23E-4B39-B295-72053BC92C41}" dt="2022-02-27T19:44:48.388" v="1879" actId="122"/>
          <ac:spMkLst>
            <pc:docMk/>
            <pc:sldMk cId="2879805977" sldId="273"/>
            <ac:spMk id="2" creationId="{1F73E56E-3962-403D-A53C-21C5779E6F2D}"/>
          </ac:spMkLst>
        </pc:spChg>
        <pc:graphicFrameChg chg="mod modGraphic">
          <ac:chgData name="Diego Martínez Carrillo" userId="d925d1e3c138e31a" providerId="LiveId" clId="{500E754E-D23E-4B39-B295-72053BC92C41}" dt="2022-02-27T19:44:39.796" v="1877" actId="1076"/>
          <ac:graphicFrameMkLst>
            <pc:docMk/>
            <pc:sldMk cId="2879805977" sldId="273"/>
            <ac:graphicFrameMk id="7" creationId="{31E5D68F-25A9-487A-8203-CC55252A7F99}"/>
          </ac:graphicFrameMkLst>
        </pc:graphicFrameChg>
      </pc:sldChg>
      <pc:sldChg chg="addSp modSp mod">
        <pc:chgData name="Diego Martínez Carrillo" userId="d925d1e3c138e31a" providerId="LiveId" clId="{500E754E-D23E-4B39-B295-72053BC92C41}" dt="2022-02-27T19:43:44.830" v="1793" actId="122"/>
        <pc:sldMkLst>
          <pc:docMk/>
          <pc:sldMk cId="1215138125" sldId="274"/>
        </pc:sldMkLst>
        <pc:spChg chg="add mod">
          <ac:chgData name="Diego Martínez Carrillo" userId="d925d1e3c138e31a" providerId="LiveId" clId="{500E754E-D23E-4B39-B295-72053BC92C41}" dt="2022-02-27T19:43:44.830" v="1793" actId="122"/>
          <ac:spMkLst>
            <pc:docMk/>
            <pc:sldMk cId="1215138125" sldId="274"/>
            <ac:spMk id="2" creationId="{D44352C7-0F09-423E-98C7-919147A2DE0A}"/>
          </ac:spMkLst>
        </pc:spChg>
        <pc:graphicFrameChg chg="mod modGraphic">
          <ac:chgData name="Diego Martínez Carrillo" userId="d925d1e3c138e31a" providerId="LiveId" clId="{500E754E-D23E-4B39-B295-72053BC92C41}" dt="2022-02-27T19:42:45.617" v="1697" actId="1076"/>
          <ac:graphicFrameMkLst>
            <pc:docMk/>
            <pc:sldMk cId="1215138125" sldId="274"/>
            <ac:graphicFrameMk id="4" creationId="{FF2D868C-4DE4-4415-ADEB-84F433FF10A0}"/>
          </ac:graphicFrameMkLst>
        </pc:graphicFrameChg>
      </pc:sldChg>
      <pc:sldChg chg="addSp delSp modSp mod modClrScheme chgLayout">
        <pc:chgData name="Diego Martínez Carrillo" userId="d925d1e3c138e31a" providerId="LiveId" clId="{500E754E-D23E-4B39-B295-72053BC92C41}" dt="2022-02-27T20:42:58.564" v="2074" actId="1076"/>
        <pc:sldMkLst>
          <pc:docMk/>
          <pc:sldMk cId="2929157887" sldId="275"/>
        </pc:sldMkLst>
        <pc:spChg chg="add del mod ord">
          <ac:chgData name="Diego Martínez Carrillo" userId="d925d1e3c138e31a" providerId="LiveId" clId="{500E754E-D23E-4B39-B295-72053BC92C41}" dt="2022-02-27T20:42:02.545" v="2017" actId="700"/>
          <ac:spMkLst>
            <pc:docMk/>
            <pc:sldMk cId="2929157887" sldId="275"/>
            <ac:spMk id="5" creationId="{CA53BA93-6E42-4033-A3D9-52CC232C1FDD}"/>
          </ac:spMkLst>
        </pc:spChg>
        <pc:spChg chg="add del mod ord">
          <ac:chgData name="Diego Martínez Carrillo" userId="d925d1e3c138e31a" providerId="LiveId" clId="{500E754E-D23E-4B39-B295-72053BC92C41}" dt="2022-02-27T20:42:02.545" v="2017" actId="700"/>
          <ac:spMkLst>
            <pc:docMk/>
            <pc:sldMk cId="2929157887" sldId="275"/>
            <ac:spMk id="6" creationId="{1A33BF95-67C0-4944-85F2-74E7F1A70DD8}"/>
          </ac:spMkLst>
        </pc:spChg>
        <pc:spChg chg="add del mod ord">
          <ac:chgData name="Diego Martínez Carrillo" userId="d925d1e3c138e31a" providerId="LiveId" clId="{500E754E-D23E-4B39-B295-72053BC92C41}" dt="2022-02-27T20:42:12.216" v="2019" actId="700"/>
          <ac:spMkLst>
            <pc:docMk/>
            <pc:sldMk cId="2929157887" sldId="275"/>
            <ac:spMk id="7" creationId="{ADAC31E3-42F2-4D3E-AAE4-B14BF99F80F5}"/>
          </ac:spMkLst>
        </pc:spChg>
        <pc:spChg chg="mod">
          <ac:chgData name="Diego Martínez Carrillo" userId="d925d1e3c138e31a" providerId="LiveId" clId="{500E754E-D23E-4B39-B295-72053BC92C41}" dt="2022-02-27T20:42:58.564" v="2074" actId="1076"/>
          <ac:spMkLst>
            <pc:docMk/>
            <pc:sldMk cId="2929157887" sldId="275"/>
            <ac:spMk id="9" creationId="{4C808FA7-9406-48FE-8D01-380BAC306B32}"/>
          </ac:spMkLst>
        </pc:spChg>
        <pc:spChg chg="add del">
          <ac:chgData name="Diego Martínez Carrillo" userId="d925d1e3c138e31a" providerId="LiveId" clId="{500E754E-D23E-4B39-B295-72053BC92C41}" dt="2022-02-27T20:07:58.045" v="2006" actId="478"/>
          <ac:spMkLst>
            <pc:docMk/>
            <pc:sldMk cId="2929157887" sldId="275"/>
            <ac:spMk id="10" creationId="{894A1F15-E9FA-4549-9BEB-67EB723ABA71}"/>
          </ac:spMkLst>
        </pc:spChg>
        <pc:picChg chg="add del mod">
          <ac:chgData name="Diego Martínez Carrillo" userId="d925d1e3c138e31a" providerId="LiveId" clId="{500E754E-D23E-4B39-B295-72053BC92C41}" dt="2022-02-27T20:40:43.831" v="2008" actId="478"/>
          <ac:picMkLst>
            <pc:docMk/>
            <pc:sldMk cId="2929157887" sldId="275"/>
            <ac:picMk id="2" creationId="{E56A3EF5-D861-40E4-9165-290562EB6D80}"/>
          </ac:picMkLst>
        </pc:picChg>
        <pc:picChg chg="add mod">
          <ac:chgData name="Diego Martínez Carrillo" userId="d925d1e3c138e31a" providerId="LiveId" clId="{500E754E-D23E-4B39-B295-72053BC92C41}" dt="2022-02-27T20:42:33.528" v="2022" actId="1076"/>
          <ac:picMkLst>
            <pc:docMk/>
            <pc:sldMk cId="2929157887" sldId="275"/>
            <ac:picMk id="4" creationId="{35EFD9E2-EFF8-4C25-B21E-7097BC9A2F00}"/>
          </ac:picMkLst>
        </pc:picChg>
      </pc:sldChg>
      <pc:sldChg chg="addSp delSp modSp add mod">
        <pc:chgData name="Diego Martínez Carrillo" userId="d925d1e3c138e31a" providerId="LiveId" clId="{500E754E-D23E-4B39-B295-72053BC92C41}" dt="2022-02-27T19:27:40.581" v="1669" actId="27614"/>
        <pc:sldMkLst>
          <pc:docMk/>
          <pc:sldMk cId="3287913591" sldId="276"/>
        </pc:sldMkLst>
        <pc:spChg chg="mod">
          <ac:chgData name="Diego Martínez Carrillo" userId="d925d1e3c138e31a" providerId="LiveId" clId="{500E754E-D23E-4B39-B295-72053BC92C41}" dt="2022-02-27T19:27:23.989" v="1662" actId="20577"/>
          <ac:spMkLst>
            <pc:docMk/>
            <pc:sldMk cId="3287913591" sldId="276"/>
            <ac:spMk id="3" creationId="{00000000-0000-0000-0000-000000000000}"/>
          </ac:spMkLst>
        </pc:spChg>
        <pc:picChg chg="del">
          <ac:chgData name="Diego Martínez Carrillo" userId="d925d1e3c138e31a" providerId="LiveId" clId="{500E754E-D23E-4B39-B295-72053BC92C41}" dt="2022-02-27T19:22:51.283" v="1617" actId="478"/>
          <ac:picMkLst>
            <pc:docMk/>
            <pc:sldMk cId="3287913591" sldId="276"/>
            <ac:picMk id="2" creationId="{00000000-0000-0000-0000-000000000000}"/>
          </ac:picMkLst>
        </pc:picChg>
        <pc:picChg chg="add mod">
          <ac:chgData name="Diego Martínez Carrillo" userId="d925d1e3c138e31a" providerId="LiveId" clId="{500E754E-D23E-4B39-B295-72053BC92C41}" dt="2022-02-27T19:27:33.903" v="1666" actId="1076"/>
          <ac:picMkLst>
            <pc:docMk/>
            <pc:sldMk cId="3287913591" sldId="276"/>
            <ac:picMk id="5" creationId="{D7B6BA7A-DBC4-44A9-A809-9B68D006EF69}"/>
          </ac:picMkLst>
        </pc:picChg>
        <pc:picChg chg="add mod">
          <ac:chgData name="Diego Martínez Carrillo" userId="d925d1e3c138e31a" providerId="LiveId" clId="{500E754E-D23E-4B39-B295-72053BC92C41}" dt="2022-02-27T19:27:40.581" v="1669" actId="27614"/>
          <ac:picMkLst>
            <pc:docMk/>
            <pc:sldMk cId="3287913591" sldId="276"/>
            <ac:picMk id="7" creationId="{CBBF4773-F31D-4530-9B4D-CE2C8250206D}"/>
          </ac:picMkLst>
        </pc:picChg>
      </pc:sldChg>
      <pc:sldChg chg="delSp add del mod">
        <pc:chgData name="Diego Martínez Carrillo" userId="d925d1e3c138e31a" providerId="LiveId" clId="{500E754E-D23E-4B39-B295-72053BC92C41}" dt="2022-02-27T19:27:44.651" v="1670" actId="2696"/>
        <pc:sldMkLst>
          <pc:docMk/>
          <pc:sldMk cId="1577456468" sldId="277"/>
        </pc:sldMkLst>
        <pc:picChg chg="del">
          <ac:chgData name="Diego Martínez Carrillo" userId="d925d1e3c138e31a" providerId="LiveId" clId="{500E754E-D23E-4B39-B295-72053BC92C41}" dt="2022-02-27T19:23:49.449" v="1627" actId="478"/>
          <ac:picMkLst>
            <pc:docMk/>
            <pc:sldMk cId="1577456468" sldId="277"/>
            <ac:picMk id="5" creationId="{D7B6BA7A-DBC4-44A9-A809-9B68D006EF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2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7441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95089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159547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41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21863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F84F87-C817-4FC8-AB83-E2C2B26D4F82}" type="datetimeFigureOut">
              <a:rPr lang="es-MX" smtClean="0"/>
              <a:t>27/02/2022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20342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F84F87-C817-4FC8-AB83-E2C2B26D4F82}" type="datetimeFigureOut">
              <a:rPr lang="es-MX" smtClean="0"/>
              <a:t>27/02/2022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0553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84F87-C817-4FC8-AB83-E2C2B26D4F82}" type="datetimeFigureOut">
              <a:rPr lang="es-MX" smtClean="0"/>
              <a:t>27/02/2022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47640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543F0B-0929-4834-A9AC-065CD7149E06}" type="slidenum">
              <a:rPr lang="es-MX" smtClean="0"/>
              <a:t>‹Nº›</a:t>
            </a:fld>
            <a:endParaRPr lang="es-MX"/>
          </a:p>
        </p:txBody>
      </p:sp>
    </p:spTree>
    <p:extLst>
      <p:ext uri="{BB962C8B-B14F-4D97-AF65-F5344CB8AC3E}">
        <p14:creationId xmlns:p14="http://schemas.microsoft.com/office/powerpoint/2010/main" val="35870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1578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84F87-C817-4FC8-AB83-E2C2B26D4F82}" type="datetimeFigureOut">
              <a:rPr lang="es-MX" smtClean="0"/>
              <a:t>27/02/2022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543F0B-0929-4834-A9AC-065CD7149E06}"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468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1850" y="2284784"/>
            <a:ext cx="8534400" cy="3615267"/>
          </a:xfrm>
        </p:spPr>
        <p:txBody>
          <a:bodyPr/>
          <a:lstStyle/>
          <a:p>
            <a:pPr marL="0" indent="0">
              <a:buNone/>
            </a:pPr>
            <a:r>
              <a:rPr lang="es-MX" dirty="0"/>
              <a:t>Presentación de problemática – </a:t>
            </a:r>
            <a:r>
              <a:rPr lang="es-MX" b="1" dirty="0"/>
              <a:t>Equipo 2 </a:t>
            </a:r>
          </a:p>
          <a:p>
            <a:pPr marL="0" indent="0">
              <a:buNone/>
            </a:pPr>
            <a:r>
              <a:rPr lang="es-MX" dirty="0"/>
              <a:t>Integrantes:</a:t>
            </a:r>
          </a:p>
          <a:p>
            <a:pPr>
              <a:buFont typeface="Wingdings" panose="05000000000000000000" pitchFamily="2" charset="2"/>
              <a:buChar char="Ø"/>
            </a:pPr>
            <a:r>
              <a:rPr lang="es-MX" dirty="0"/>
              <a:t> Martínez Carrillo Diego Emmanuel.</a:t>
            </a:r>
          </a:p>
          <a:p>
            <a:pPr>
              <a:buFont typeface="Wingdings" panose="05000000000000000000" pitchFamily="2" charset="2"/>
              <a:buChar char="Ø"/>
            </a:pPr>
            <a:r>
              <a:rPr lang="es-MX" dirty="0"/>
              <a:t>Martínez Castrejón Sergio René.</a:t>
            </a:r>
          </a:p>
          <a:p>
            <a:pPr>
              <a:buFont typeface="Wingdings" panose="05000000000000000000" pitchFamily="2" charset="2"/>
              <a:buChar char="Ø"/>
            </a:pPr>
            <a:r>
              <a:rPr lang="es-MX" dirty="0"/>
              <a:t>Mora Damián Erika Mariel.</a:t>
            </a:r>
          </a:p>
          <a:p>
            <a:pPr>
              <a:buFont typeface="Wingdings" panose="05000000000000000000" pitchFamily="2" charset="2"/>
              <a:buChar char="Ø"/>
            </a:pPr>
            <a:r>
              <a:rPr lang="es-MX" dirty="0"/>
              <a:t>Salgado Landa Cristian Gael.</a:t>
            </a:r>
          </a:p>
          <a:p>
            <a:pPr>
              <a:buFont typeface="Wingdings" panose="05000000000000000000" pitchFamily="2" charset="2"/>
              <a:buChar char="Ø"/>
            </a:pPr>
            <a:r>
              <a:rPr lang="es-MX" dirty="0"/>
              <a:t>Vicente Garnica José Alfonso.</a:t>
            </a:r>
          </a:p>
        </p:txBody>
      </p:sp>
      <p:sp>
        <p:nvSpPr>
          <p:cNvPr id="4" name="Título 1"/>
          <p:cNvSpPr txBox="1">
            <a:spLocks/>
          </p:cNvSpPr>
          <p:nvPr/>
        </p:nvSpPr>
        <p:spPr>
          <a:xfrm>
            <a:off x="684212" y="-572717"/>
            <a:ext cx="10665106" cy="29718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800" dirty="0"/>
              <a:t>Metodologías para el desarrollo de proyectos</a:t>
            </a:r>
          </a:p>
          <a:p>
            <a:pPr algn="ctr"/>
            <a:r>
              <a:rPr lang="es-MX" sz="2800" dirty="0"/>
              <a:t> </a:t>
            </a:r>
          </a:p>
          <a:p>
            <a:pPr algn="ctr"/>
            <a:r>
              <a:rPr lang="es-MX" sz="2800" dirty="0"/>
              <a:t>Sistema pesquero.</a:t>
            </a:r>
          </a:p>
        </p:txBody>
      </p:sp>
    </p:spTree>
    <p:extLst>
      <p:ext uri="{BB962C8B-B14F-4D97-AF65-F5344CB8AC3E}">
        <p14:creationId xmlns:p14="http://schemas.microsoft.com/office/powerpoint/2010/main" val="76527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3303" y="106526"/>
            <a:ext cx="8534400" cy="832812"/>
          </a:xfrm>
        </p:spPr>
        <p:txBody>
          <a:bodyPr>
            <a:normAutofit/>
          </a:bodyPr>
          <a:lstStyle/>
          <a:p>
            <a:pPr algn="ctr"/>
            <a:r>
              <a:rPr lang="es-MX" sz="2400" dirty="0"/>
              <a:t>Modelos de caso de uso (Pescador).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588" y="1051300"/>
            <a:ext cx="7227829" cy="5317390"/>
          </a:xfrm>
          <a:prstGeom prst="rect">
            <a:avLst/>
          </a:prstGeom>
        </p:spPr>
      </p:pic>
    </p:spTree>
    <p:extLst>
      <p:ext uri="{BB962C8B-B14F-4D97-AF65-F5344CB8AC3E}">
        <p14:creationId xmlns:p14="http://schemas.microsoft.com/office/powerpoint/2010/main" val="83731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(Recolector).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49" y="1011362"/>
            <a:ext cx="7816908" cy="5139104"/>
          </a:xfrm>
          <a:prstGeom prst="rect">
            <a:avLst/>
          </a:prstGeom>
        </p:spPr>
      </p:pic>
    </p:spTree>
    <p:extLst>
      <p:ext uri="{BB962C8B-B14F-4D97-AF65-F5344CB8AC3E}">
        <p14:creationId xmlns:p14="http://schemas.microsoft.com/office/powerpoint/2010/main" val="300899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(Proceso y verificación de camarón).</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184" y="1509619"/>
            <a:ext cx="7286638" cy="4517369"/>
          </a:xfrm>
          <a:prstGeom prst="rect">
            <a:avLst/>
          </a:prstGeom>
        </p:spPr>
      </p:pic>
    </p:spTree>
    <p:extLst>
      <p:ext uri="{BB962C8B-B14F-4D97-AF65-F5344CB8AC3E}">
        <p14:creationId xmlns:p14="http://schemas.microsoft.com/office/powerpoint/2010/main" val="223405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(Etiquetado).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360" y="1138988"/>
            <a:ext cx="6934286" cy="4769283"/>
          </a:xfrm>
          <a:prstGeom prst="rect">
            <a:avLst/>
          </a:prstGeom>
        </p:spPr>
      </p:pic>
    </p:spTree>
    <p:extLst>
      <p:ext uri="{BB962C8B-B14F-4D97-AF65-F5344CB8AC3E}">
        <p14:creationId xmlns:p14="http://schemas.microsoft.com/office/powerpoint/2010/main" val="52208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(Empacado).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623" y="1205345"/>
            <a:ext cx="8229760" cy="4893685"/>
          </a:xfrm>
          <a:prstGeom prst="rect">
            <a:avLst/>
          </a:prstGeom>
        </p:spPr>
      </p:pic>
    </p:spTree>
    <p:extLst>
      <p:ext uri="{BB962C8B-B14F-4D97-AF65-F5344CB8AC3E}">
        <p14:creationId xmlns:p14="http://schemas.microsoft.com/office/powerpoint/2010/main" val="32688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(Distribución).</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648" y="1202334"/>
            <a:ext cx="6885709" cy="5331643"/>
          </a:xfrm>
          <a:prstGeom prst="rect">
            <a:avLst/>
          </a:prstGeom>
        </p:spPr>
      </p:pic>
    </p:spTree>
    <p:extLst>
      <p:ext uri="{BB962C8B-B14F-4D97-AF65-F5344CB8AC3E}">
        <p14:creationId xmlns:p14="http://schemas.microsoft.com/office/powerpoint/2010/main" val="28297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(Cliente y banco).</a:t>
            </a:r>
          </a:p>
        </p:txBody>
      </p:sp>
      <p:pic>
        <p:nvPicPr>
          <p:cNvPr id="5" name="Imagen 4" descr="Diagrama&#10;&#10;Descripción generada automáticamente">
            <a:extLst>
              <a:ext uri="{FF2B5EF4-FFF2-40B4-BE49-F238E27FC236}">
                <a16:creationId xmlns:a16="http://schemas.microsoft.com/office/drawing/2014/main" id="{D7B6BA7A-DBC4-44A9-A809-9B68D006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103" y="1970687"/>
            <a:ext cx="3401794" cy="1766880"/>
          </a:xfrm>
          <a:prstGeom prst="rect">
            <a:avLst/>
          </a:prstGeom>
        </p:spPr>
      </p:pic>
      <p:pic>
        <p:nvPicPr>
          <p:cNvPr id="7" name="Imagen 6" descr="Diagrama, Diagrama de Venn&#10;&#10;Descripción generada automáticamente">
            <a:extLst>
              <a:ext uri="{FF2B5EF4-FFF2-40B4-BE49-F238E27FC236}">
                <a16:creationId xmlns:a16="http://schemas.microsoft.com/office/drawing/2014/main" id="{CBBF4773-F31D-4530-9B4D-CE2C8250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374" y="4655748"/>
            <a:ext cx="4695825" cy="876300"/>
          </a:xfrm>
          <a:prstGeom prst="rect">
            <a:avLst/>
          </a:prstGeom>
        </p:spPr>
      </p:pic>
    </p:spTree>
    <p:extLst>
      <p:ext uri="{BB962C8B-B14F-4D97-AF65-F5344CB8AC3E}">
        <p14:creationId xmlns:p14="http://schemas.microsoft.com/office/powerpoint/2010/main" val="328791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57A25-141F-4B67-ACED-97198A044B1B}"/>
              </a:ext>
            </a:extLst>
          </p:cNvPr>
          <p:cNvSpPr txBox="1">
            <a:spLocks/>
          </p:cNvSpPr>
          <p:nvPr/>
        </p:nvSpPr>
        <p:spPr>
          <a:xfrm>
            <a:off x="1988003" y="0"/>
            <a:ext cx="8534400" cy="832812"/>
          </a:xfrm>
          <a:prstGeom prst="rect">
            <a:avLst/>
          </a:prstGeom>
          <a:effectLst/>
        </p:spPr>
        <p:txBody>
          <a:bodyPr vert="horz" lIns="91440" tIns="45720" rIns="91440" bIns="45720" rtlCol="0" anchor="ctr">
            <a:norm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2400" dirty="0"/>
              <a:t>Reglas del negocio</a:t>
            </a:r>
          </a:p>
        </p:txBody>
      </p:sp>
      <p:sp>
        <p:nvSpPr>
          <p:cNvPr id="3" name="CuadroTexto 3">
            <a:extLst>
              <a:ext uri="{FF2B5EF4-FFF2-40B4-BE49-F238E27FC236}">
                <a16:creationId xmlns:a16="http://schemas.microsoft.com/office/drawing/2014/main" id="{6507BD0F-28B7-4411-BDEB-BDCED21DA6BE}"/>
              </a:ext>
            </a:extLst>
          </p:cNvPr>
          <p:cNvSpPr txBox="1"/>
          <p:nvPr/>
        </p:nvSpPr>
        <p:spPr>
          <a:xfrm>
            <a:off x="1988003" y="640154"/>
            <a:ext cx="8312525" cy="4247317"/>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s-MX" dirty="0"/>
              <a:t> </a:t>
            </a:r>
          </a:p>
          <a:p>
            <a:pPr fontAlgn="base"/>
            <a:r>
              <a:rPr lang="es-MX" dirty="0"/>
              <a:t> </a:t>
            </a:r>
          </a:p>
          <a:p>
            <a:pPr marL="285750" indent="-285750" algn="just" fontAlgn="base">
              <a:buFont typeface="Wingdings" panose="05000000000000000000" pitchFamily="2" charset="2"/>
              <a:buChar char="Ø"/>
            </a:pPr>
            <a:r>
              <a:rPr lang="es-MX" dirty="0"/>
              <a:t>Las variedades más importantes del Océano Pacífico son: Camarón Blanco, Camarón Rosado y Camarón Tití </a:t>
            </a:r>
          </a:p>
          <a:p>
            <a:pPr algn="just" fontAlgn="base"/>
            <a:endParaRPr lang="es-MX" dirty="0"/>
          </a:p>
          <a:p>
            <a:pPr marL="285750" indent="-285750" algn="just" fontAlgn="base">
              <a:buFont typeface="Wingdings" panose="05000000000000000000" pitchFamily="2" charset="2"/>
              <a:buChar char="Ø"/>
            </a:pPr>
            <a:r>
              <a:rPr lang="es-MX" dirty="0"/>
              <a:t>Cuidar el peso y talla de los camarones. </a:t>
            </a:r>
          </a:p>
          <a:p>
            <a:pPr marL="285750" indent="-285750" algn="just">
              <a:buFont typeface="Wingdings" panose="05000000000000000000" pitchFamily="2" charset="2"/>
              <a:buChar char="Ø"/>
            </a:pPr>
            <a:endParaRPr lang="es-MX" dirty="0"/>
          </a:p>
          <a:p>
            <a:pPr marL="285750" indent="-285750" algn="just" fontAlgn="base">
              <a:buFont typeface="Wingdings" panose="05000000000000000000" pitchFamily="2" charset="2"/>
              <a:buChar char="Ø"/>
            </a:pPr>
            <a:r>
              <a:rPr lang="es-MX" dirty="0"/>
              <a:t>Solo se puede empacar en bolsas de polietileno selladas con una capacidad máxima de 5 libras y estas a su vez, solo pueden ser empacadas en cajas de cartón plastificado de 50 libras cada una para evitar su deterioro y mejorar su conserva. </a:t>
            </a:r>
          </a:p>
          <a:p>
            <a:pPr marL="285750" indent="-285750" algn="just">
              <a:buFont typeface="Wingdings" panose="05000000000000000000" pitchFamily="2" charset="2"/>
              <a:buChar char="Ø"/>
            </a:pPr>
            <a:endParaRPr lang="es-MX" dirty="0"/>
          </a:p>
          <a:p>
            <a:pPr marL="285750" indent="-285750" algn="just" fontAlgn="base">
              <a:buFont typeface="Wingdings" panose="05000000000000000000" pitchFamily="2" charset="2"/>
              <a:buChar char="Ø"/>
            </a:pPr>
            <a:r>
              <a:rPr lang="es-MX" dirty="0"/>
              <a:t>Temperatura y químicos para evitar la contaminación (temperatura de 18°C). </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Camarón Prototipo del Pacífico Mexicano”, que es con la que se comercializa y actualmente se reconoce su calidad. </a:t>
            </a:r>
          </a:p>
        </p:txBody>
      </p:sp>
    </p:spTree>
    <p:extLst>
      <p:ext uri="{BB962C8B-B14F-4D97-AF65-F5344CB8AC3E}">
        <p14:creationId xmlns:p14="http://schemas.microsoft.com/office/powerpoint/2010/main" val="267944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F2D868C-4DE4-4415-ADEB-84F433FF10A0}"/>
              </a:ext>
            </a:extLst>
          </p:cNvPr>
          <p:cNvGraphicFramePr>
            <a:graphicFrameLocks noGrp="1"/>
          </p:cNvGraphicFramePr>
          <p:nvPr>
            <p:extLst>
              <p:ext uri="{D42A27DB-BD31-4B8C-83A1-F6EECF244321}">
                <p14:modId xmlns:p14="http://schemas.microsoft.com/office/powerpoint/2010/main" val="1982705567"/>
              </p:ext>
            </p:extLst>
          </p:nvPr>
        </p:nvGraphicFramePr>
        <p:xfrm>
          <a:off x="1061049" y="743156"/>
          <a:ext cx="10419905" cy="5371687"/>
        </p:xfrm>
        <a:graphic>
          <a:graphicData uri="http://schemas.openxmlformats.org/drawingml/2006/table">
            <a:tbl>
              <a:tblPr firstRow="1" bandRow="1">
                <a:tableStyleId>{5C22544A-7EE6-4342-B048-85BDC9FD1C3A}</a:tableStyleId>
              </a:tblPr>
              <a:tblGrid>
                <a:gridCol w="4512757">
                  <a:extLst>
                    <a:ext uri="{9D8B030D-6E8A-4147-A177-3AD203B41FA5}">
                      <a16:colId xmlns:a16="http://schemas.microsoft.com/office/drawing/2014/main" val="2589824106"/>
                    </a:ext>
                  </a:extLst>
                </a:gridCol>
                <a:gridCol w="5907148">
                  <a:extLst>
                    <a:ext uri="{9D8B030D-6E8A-4147-A177-3AD203B41FA5}">
                      <a16:colId xmlns:a16="http://schemas.microsoft.com/office/drawing/2014/main" val="135516406"/>
                    </a:ext>
                  </a:extLst>
                </a:gridCol>
              </a:tblGrid>
              <a:tr h="1145233">
                <a:tc>
                  <a:txBody>
                    <a:bodyPr/>
                    <a:lstStyle/>
                    <a:p>
                      <a:pPr marL="0" algn="ctr" rtl="0" eaLnBrk="1" latinLnBrk="0" hangingPunct="1">
                        <a:spcBef>
                          <a:spcPts val="0"/>
                        </a:spcBef>
                        <a:spcAft>
                          <a:spcPts val="0"/>
                        </a:spcAft>
                      </a:pPr>
                      <a:r>
                        <a:rPr lang="es-MX" sz="1400" kern="1200" dirty="0">
                          <a:effectLst/>
                        </a:rPr>
                        <a:t>Requerimientos funcionales.</a:t>
                      </a:r>
                      <a:endParaRPr lang="es-MX" dirty="0">
                        <a:effectLst/>
                      </a:endParaRPr>
                    </a:p>
                    <a:p>
                      <a:pPr marL="0" algn="ctr" rtl="0" eaLnBrk="1" latinLnBrk="0" hangingPunct="1">
                        <a:spcBef>
                          <a:spcPts val="0"/>
                        </a:spcBef>
                        <a:spcAft>
                          <a:spcPts val="0"/>
                        </a:spcAft>
                      </a:pPr>
                      <a:r>
                        <a:rPr lang="es-MX" sz="1400" kern="1200" dirty="0">
                          <a:effectLst/>
                        </a:rPr>
                        <a:t>(define qué debe hacer el sistema)</a:t>
                      </a:r>
                      <a:endParaRPr lang="es-MX" dirty="0">
                        <a:effectLst/>
                      </a:endParaRPr>
                    </a:p>
                  </a:txBody>
                  <a:tcPr marL="0" marR="0" marT="0" marB="0" anchor="ctr"/>
                </a:tc>
                <a:tc>
                  <a:txBody>
                    <a:bodyPr/>
                    <a:lstStyle/>
                    <a:p>
                      <a:pPr marL="0" algn="ctr" rtl="0" eaLnBrk="1" latinLnBrk="0" hangingPunct="1">
                        <a:spcBef>
                          <a:spcPts val="0"/>
                        </a:spcBef>
                        <a:spcAft>
                          <a:spcPts val="0"/>
                        </a:spcAft>
                      </a:pPr>
                      <a:r>
                        <a:rPr lang="es-MX" sz="1400" kern="1200" dirty="0">
                          <a:effectLst/>
                        </a:rPr>
                        <a:t>Requerimientos no funcionales.</a:t>
                      </a:r>
                      <a:endParaRPr lang="es-MX" dirty="0">
                        <a:effectLst/>
                      </a:endParaRPr>
                    </a:p>
                    <a:p>
                      <a:pPr marL="0" algn="ctr" rtl="0" eaLnBrk="1" latinLnBrk="0" hangingPunct="1">
                        <a:spcBef>
                          <a:spcPts val="0"/>
                        </a:spcBef>
                        <a:spcAft>
                          <a:spcPts val="0"/>
                        </a:spcAft>
                      </a:pPr>
                      <a:r>
                        <a:rPr lang="es-MX" sz="1400" kern="1200" dirty="0">
                          <a:effectLst/>
                        </a:rPr>
                        <a:t>(Define como debe ser el sistema)</a:t>
                      </a:r>
                      <a:endParaRPr lang="es-MX" dirty="0">
                        <a:effectLst/>
                      </a:endParaRPr>
                    </a:p>
                  </a:txBody>
                  <a:tcPr marL="0" marR="0" marT="0" marB="0" anchor="ctr"/>
                </a:tc>
                <a:extLst>
                  <a:ext uri="{0D108BD9-81ED-4DB2-BD59-A6C34878D82A}">
                    <a16:rowId xmlns:a16="http://schemas.microsoft.com/office/drawing/2014/main" val="1393633869"/>
                  </a:ext>
                </a:extLst>
              </a:tr>
              <a:tr h="1036163">
                <a:tc>
                  <a:txBody>
                    <a:bodyPr/>
                    <a:lstStyle/>
                    <a:p>
                      <a:pPr marL="0" algn="l" rtl="0" eaLnBrk="1" latinLnBrk="0" hangingPunct="1">
                        <a:spcBef>
                          <a:spcPts val="0"/>
                        </a:spcBef>
                        <a:spcAft>
                          <a:spcPts val="0"/>
                        </a:spcAft>
                      </a:pPr>
                      <a:r>
                        <a:rPr lang="es-MX" sz="1200" kern="1200" dirty="0">
                          <a:effectLst/>
                        </a:rPr>
                        <a:t>Capturar materia prima para la empresa.</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200" kern="1200" dirty="0">
                          <a:effectLst/>
                        </a:rPr>
                        <a:t>-Debe estar compuesta por una “red cuchara” y dejarse los </a:t>
                      </a:r>
                      <a:r>
                        <a:rPr lang="es-MX" sz="1200" kern="1200" dirty="0" err="1">
                          <a:effectLst/>
                        </a:rPr>
                        <a:t>tapos</a:t>
                      </a:r>
                      <a:r>
                        <a:rPr lang="es-MX" sz="1200" kern="1200" dirty="0">
                          <a:effectLst/>
                        </a:rPr>
                        <a:t> abiertos durante la época de reproducción del animal, cuidando que la principal pesca se componga de camarón blanco, rosado y Tití.</a:t>
                      </a:r>
                      <a:endParaRPr lang="es-MX" dirty="0">
                        <a:effectLst/>
                      </a:endParaRPr>
                    </a:p>
                  </a:txBody>
                  <a:tcPr marL="0" marR="0" marT="0" marB="0" anchor="ctr"/>
                </a:tc>
                <a:extLst>
                  <a:ext uri="{0D108BD9-81ED-4DB2-BD59-A6C34878D82A}">
                    <a16:rowId xmlns:a16="http://schemas.microsoft.com/office/drawing/2014/main" val="2447757185"/>
                  </a:ext>
                </a:extLst>
              </a:tr>
              <a:tr h="1036163">
                <a:tc>
                  <a:txBody>
                    <a:bodyPr/>
                    <a:lstStyle/>
                    <a:p>
                      <a:pPr marL="0" algn="l" rtl="0" eaLnBrk="1" latinLnBrk="0" hangingPunct="1">
                        <a:spcBef>
                          <a:spcPts val="0"/>
                        </a:spcBef>
                        <a:spcAft>
                          <a:spcPts val="0"/>
                        </a:spcAft>
                      </a:pPr>
                      <a:r>
                        <a:rPr lang="es-MX" sz="1200" kern="1200" dirty="0">
                          <a:effectLst/>
                        </a:rPr>
                        <a:t>Llevar los camarones  a las bodegas para su procesamiento.</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200" kern="1200" dirty="0">
                          <a:effectLst/>
                        </a:rPr>
                        <a:t>-Compuesto de bloques de hielo que permiten transportar los camarones hasta un carril de plástico donde deberán ser deslizados con agua mezclada con antisépticos para evitar la contaminación, finalmente llegan a aun tanque para ser congelados.</a:t>
                      </a:r>
                      <a:endParaRPr lang="es-MX" dirty="0">
                        <a:effectLst/>
                      </a:endParaRPr>
                    </a:p>
                  </a:txBody>
                  <a:tcPr marL="0" marR="0" marT="0" marB="0" anchor="ctr"/>
                </a:tc>
                <a:extLst>
                  <a:ext uri="{0D108BD9-81ED-4DB2-BD59-A6C34878D82A}">
                    <a16:rowId xmlns:a16="http://schemas.microsoft.com/office/drawing/2014/main" val="770351643"/>
                  </a:ext>
                </a:extLst>
              </a:tr>
              <a:tr h="927093">
                <a:tc>
                  <a:txBody>
                    <a:bodyPr/>
                    <a:lstStyle/>
                    <a:p>
                      <a:pPr marL="0" algn="l" rtl="0" eaLnBrk="1" latinLnBrk="0" hangingPunct="1">
                        <a:spcBef>
                          <a:spcPts val="0"/>
                        </a:spcBef>
                        <a:spcAft>
                          <a:spcPts val="0"/>
                        </a:spcAft>
                      </a:pPr>
                      <a:r>
                        <a:rPr lang="es-MX" sz="1200" kern="1200" dirty="0">
                          <a:effectLst/>
                        </a:rPr>
                        <a:t>Limpiar y seleccionar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Esta formado por máquinas que de manera automática seleccionan el camarón cuidando su peso y talla, posteriormente pasan a las charolas de congelación 30 minutos a temperaturas de menos de 40°C y finalmente se colocan en marquetas de 5 libras en sus cajas especiales.</a:t>
                      </a:r>
                      <a:endParaRPr lang="es-MX" dirty="0">
                        <a:effectLst/>
                      </a:endParaRPr>
                    </a:p>
                  </a:txBody>
                  <a:tcPr marL="0" marR="0" marT="0" marB="0" anchor="ctr"/>
                </a:tc>
                <a:extLst>
                  <a:ext uri="{0D108BD9-81ED-4DB2-BD59-A6C34878D82A}">
                    <a16:rowId xmlns:a16="http://schemas.microsoft.com/office/drawing/2014/main" val="3453683269"/>
                  </a:ext>
                </a:extLst>
              </a:tr>
              <a:tr h="518081">
                <a:tc>
                  <a:txBody>
                    <a:bodyPr/>
                    <a:lstStyle/>
                    <a:p>
                      <a:pPr marL="0" algn="l" rtl="0" eaLnBrk="1" latinLnBrk="0" hangingPunct="1">
                        <a:spcBef>
                          <a:spcPts val="0"/>
                        </a:spcBef>
                        <a:spcAft>
                          <a:spcPts val="0"/>
                        </a:spcAft>
                      </a:pPr>
                      <a:r>
                        <a:rPr lang="es-MX" sz="1200" kern="1200" dirty="0">
                          <a:effectLst/>
                        </a:rPr>
                        <a:t>Empacar los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Envasados en bolsas de polietileno selladas de 5 libras y estas a su vez se colocan en cajas de cartón de 50 libras.</a:t>
                      </a:r>
                      <a:endParaRPr lang="es-MX" dirty="0">
                        <a:effectLst/>
                      </a:endParaRPr>
                    </a:p>
                  </a:txBody>
                  <a:tcPr marL="0" marR="0" marT="0" marB="0" anchor="ctr"/>
                </a:tc>
                <a:extLst>
                  <a:ext uri="{0D108BD9-81ED-4DB2-BD59-A6C34878D82A}">
                    <a16:rowId xmlns:a16="http://schemas.microsoft.com/office/drawing/2014/main" val="3916419901"/>
                  </a:ext>
                </a:extLst>
              </a:tr>
              <a:tr h="708954">
                <a:tc>
                  <a:txBody>
                    <a:bodyPr/>
                    <a:lstStyle/>
                    <a:p>
                      <a:pPr marL="0" algn="l" rtl="0" eaLnBrk="1" latinLnBrk="0" hangingPunct="1">
                        <a:spcBef>
                          <a:spcPts val="0"/>
                        </a:spcBef>
                        <a:spcAft>
                          <a:spcPts val="0"/>
                        </a:spcAft>
                      </a:pPr>
                      <a:r>
                        <a:rPr lang="es-MX" sz="1200" kern="1200" dirty="0">
                          <a:effectLst/>
                        </a:rPr>
                        <a:t>Exportar los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La administración debe ser eficiente para evitar perdidas de dinero</a:t>
                      </a:r>
                      <a:endParaRPr lang="es-MX" dirty="0">
                        <a:effectLst/>
                      </a:endParaRPr>
                    </a:p>
                    <a:p>
                      <a:pPr marL="0" algn="l" rtl="0" eaLnBrk="1" latinLnBrk="0" hangingPunct="1">
                        <a:spcBef>
                          <a:spcPts val="0"/>
                        </a:spcBef>
                        <a:spcAft>
                          <a:spcPts val="0"/>
                        </a:spcAft>
                      </a:pPr>
                      <a:r>
                        <a:rPr lang="es-MX" sz="1200" kern="1200" dirty="0">
                          <a:effectLst/>
                        </a:rPr>
                        <a:t>-Se exportan en tres presentaciones: seco salado, fresco y congelado bajo estándares internacionales de exportación,</a:t>
                      </a:r>
                      <a:endParaRPr lang="es-MX" dirty="0">
                        <a:effectLst/>
                      </a:endParaRPr>
                    </a:p>
                  </a:txBody>
                  <a:tcPr marL="0" marR="0" marT="0" marB="0" anchor="ctr"/>
                </a:tc>
                <a:extLst>
                  <a:ext uri="{0D108BD9-81ED-4DB2-BD59-A6C34878D82A}">
                    <a16:rowId xmlns:a16="http://schemas.microsoft.com/office/drawing/2014/main" val="3656329521"/>
                  </a:ext>
                </a:extLst>
              </a:tr>
            </a:tbl>
          </a:graphicData>
        </a:graphic>
      </p:graphicFrame>
      <p:sp>
        <p:nvSpPr>
          <p:cNvPr id="2" name="CuadroTexto 1">
            <a:extLst>
              <a:ext uri="{FF2B5EF4-FFF2-40B4-BE49-F238E27FC236}">
                <a16:creationId xmlns:a16="http://schemas.microsoft.com/office/drawing/2014/main" id="{D44352C7-0F09-423E-98C7-919147A2DE0A}"/>
              </a:ext>
            </a:extLst>
          </p:cNvPr>
          <p:cNvSpPr txBox="1"/>
          <p:nvPr/>
        </p:nvSpPr>
        <p:spPr>
          <a:xfrm>
            <a:off x="2605178" y="258793"/>
            <a:ext cx="6510821" cy="369332"/>
          </a:xfrm>
          <a:prstGeom prst="rect">
            <a:avLst/>
          </a:prstGeom>
          <a:noFill/>
        </p:spPr>
        <p:txBody>
          <a:bodyPr wrap="none" rtlCol="0">
            <a:spAutoFit/>
          </a:bodyPr>
          <a:lstStyle/>
          <a:p>
            <a:pPr algn="ctr"/>
            <a:r>
              <a:rPr lang="es-MX" dirty="0"/>
              <a:t>Requerimientos funcionales y no funcionales del negocio pesquero </a:t>
            </a:r>
          </a:p>
        </p:txBody>
      </p:sp>
    </p:spTree>
    <p:extLst>
      <p:ext uri="{BB962C8B-B14F-4D97-AF65-F5344CB8AC3E}">
        <p14:creationId xmlns:p14="http://schemas.microsoft.com/office/powerpoint/2010/main" val="121513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7">
            <a:extLst>
              <a:ext uri="{FF2B5EF4-FFF2-40B4-BE49-F238E27FC236}">
                <a16:creationId xmlns:a16="http://schemas.microsoft.com/office/drawing/2014/main" id="{31E5D68F-25A9-487A-8203-CC55252A7F99}"/>
              </a:ext>
            </a:extLst>
          </p:cNvPr>
          <p:cNvGraphicFramePr>
            <a:graphicFrameLocks noGrp="1"/>
          </p:cNvGraphicFramePr>
          <p:nvPr>
            <p:extLst>
              <p:ext uri="{D42A27DB-BD31-4B8C-83A1-F6EECF244321}">
                <p14:modId xmlns:p14="http://schemas.microsoft.com/office/powerpoint/2010/main" val="2137814012"/>
              </p:ext>
            </p:extLst>
          </p:nvPr>
        </p:nvGraphicFramePr>
        <p:xfrm>
          <a:off x="907211" y="1473738"/>
          <a:ext cx="10377578" cy="3910523"/>
        </p:xfrm>
        <a:graphic>
          <a:graphicData uri="http://schemas.openxmlformats.org/drawingml/2006/table">
            <a:tbl>
              <a:tblPr firstRow="1" bandRow="1">
                <a:tableStyleId>{5C22544A-7EE6-4342-B048-85BDC9FD1C3A}</a:tableStyleId>
              </a:tblPr>
              <a:tblGrid>
                <a:gridCol w="5188789">
                  <a:extLst>
                    <a:ext uri="{9D8B030D-6E8A-4147-A177-3AD203B41FA5}">
                      <a16:colId xmlns:a16="http://schemas.microsoft.com/office/drawing/2014/main" val="2273776501"/>
                    </a:ext>
                  </a:extLst>
                </a:gridCol>
                <a:gridCol w="5188789">
                  <a:extLst>
                    <a:ext uri="{9D8B030D-6E8A-4147-A177-3AD203B41FA5}">
                      <a16:colId xmlns:a16="http://schemas.microsoft.com/office/drawing/2014/main" val="58411173"/>
                    </a:ext>
                  </a:extLst>
                </a:gridCol>
              </a:tblGrid>
              <a:tr h="527243">
                <a:tc>
                  <a:txBody>
                    <a:bodyPr/>
                    <a:lstStyle/>
                    <a:p>
                      <a:pPr algn="ctr"/>
                      <a:r>
                        <a:rPr lang="es-MX" dirty="0"/>
                        <a:t>Requerimientos funcionales</a:t>
                      </a:r>
                    </a:p>
                  </a:txBody>
                  <a:tcPr/>
                </a:tc>
                <a:tc>
                  <a:txBody>
                    <a:bodyPr/>
                    <a:lstStyle/>
                    <a:p>
                      <a:pPr algn="ctr"/>
                      <a:r>
                        <a:rPr lang="es-MX" dirty="0"/>
                        <a:t>Requerimientos no funcionales</a:t>
                      </a:r>
                    </a:p>
                  </a:txBody>
                  <a:tcPr/>
                </a:tc>
                <a:extLst>
                  <a:ext uri="{0D108BD9-81ED-4DB2-BD59-A6C34878D82A}">
                    <a16:rowId xmlns:a16="http://schemas.microsoft.com/office/drawing/2014/main" val="3397749824"/>
                  </a:ext>
                </a:extLst>
              </a:tr>
              <a:tr h="2203258">
                <a:tc>
                  <a:txBody>
                    <a:bodyPr/>
                    <a:lstStyle/>
                    <a:p>
                      <a:pPr marL="285750" indent="-285750" algn="l">
                        <a:buFont typeface="Arial" panose="020B0604020202020204" pitchFamily="34" charset="0"/>
                        <a:buChar char="•"/>
                      </a:pPr>
                      <a:r>
                        <a:rPr lang="es-MX" dirty="0"/>
                        <a:t>El cliente se loguea, ingresa su correo y contraseña o crea una cuenta. </a:t>
                      </a:r>
                    </a:p>
                    <a:p>
                      <a:pPr marL="285750" indent="-285750" algn="l">
                        <a:buFont typeface="Arial" panose="020B0604020202020204" pitchFamily="34" charset="0"/>
                        <a:buChar char="•"/>
                      </a:pPr>
                      <a:r>
                        <a:rPr lang="es-MX" dirty="0"/>
                        <a:t>El cliente selecciona el tipo de producto pesquero que desea (carrito de compras). </a:t>
                      </a:r>
                    </a:p>
                    <a:p>
                      <a:pPr marL="285750" indent="-285750" algn="l">
                        <a:buFont typeface="Arial" panose="020B0604020202020204" pitchFamily="34" charset="0"/>
                        <a:buChar char="•"/>
                      </a:pPr>
                      <a:r>
                        <a:rPr lang="es-MX" dirty="0"/>
                        <a:t>El cliente selecciona la cantidad del producto que requiere. </a:t>
                      </a:r>
                    </a:p>
                    <a:p>
                      <a:pPr marL="285750" indent="-285750" algn="l">
                        <a:buFont typeface="Arial" panose="020B0604020202020204" pitchFamily="34" charset="0"/>
                        <a:buChar char="•"/>
                      </a:pPr>
                      <a:r>
                        <a:rPr lang="es-MX" dirty="0"/>
                        <a:t>El cliente ingresa sus datos bancarios para efectuar su pago. </a:t>
                      </a:r>
                    </a:p>
                    <a:p>
                      <a:pPr marL="285750" indent="-285750" algn="l">
                        <a:buFont typeface="Arial" panose="020B0604020202020204" pitchFamily="34" charset="0"/>
                        <a:buChar char="•"/>
                      </a:pPr>
                      <a:r>
                        <a:rPr lang="es-MX" dirty="0"/>
                        <a:t>El cliente ingresa su dirección y algunos datos personales para recibir su pedido a domicilio.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txBody>
                  <a:tcPr/>
                </a:tc>
                <a:tc>
                  <a:txBody>
                    <a:bodyPr/>
                    <a:lstStyle/>
                    <a:p>
                      <a:pPr marL="285750" indent="-285750" algn="l">
                        <a:buFont typeface="Arial" panose="020B0604020202020204" pitchFamily="34" charset="0"/>
                        <a:buChar char="•"/>
                      </a:pPr>
                      <a:r>
                        <a:rPr lang="es-MX" dirty="0"/>
                        <a:t>El sistema da acceso al cliente a partir de una verificación de datos la base de datos utilizada. </a:t>
                      </a:r>
                    </a:p>
                    <a:p>
                      <a:pPr marL="285750" indent="-285750" algn="l">
                        <a:buFont typeface="Arial" panose="020B0604020202020204" pitchFamily="34" charset="0"/>
                        <a:buChar char="•"/>
                      </a:pPr>
                      <a:r>
                        <a:rPr lang="es-MX" dirty="0"/>
                        <a:t>A partir de lo que selecciona el cliente en productos se guardan los valores en una función (Tipo de producto pesquero) </a:t>
                      </a:r>
                    </a:p>
                    <a:p>
                      <a:pPr marL="285750" indent="-285750" algn="l">
                        <a:buFont typeface="Arial" panose="020B0604020202020204" pitchFamily="34" charset="0"/>
                        <a:buChar char="•"/>
                      </a:pPr>
                      <a:r>
                        <a:rPr lang="es-MX" dirty="0"/>
                        <a:t>En sistema se va guardando en una variable la cantidad de productos seleccionado y por clase. </a:t>
                      </a:r>
                    </a:p>
                    <a:p>
                      <a:pPr marL="285750" indent="-285750" algn="l">
                        <a:buFont typeface="Arial" panose="020B0604020202020204" pitchFamily="34" charset="0"/>
                        <a:buChar char="•"/>
                      </a:pPr>
                      <a:r>
                        <a:rPr lang="es-MX" dirty="0"/>
                        <a:t>El sistema está conectado a un motor de pago, para procesar de forma exitosa cada operación.</a:t>
                      </a:r>
                    </a:p>
                    <a:p>
                      <a:pPr marL="285750" indent="-285750" algn="l">
                        <a:buFont typeface="Arial" panose="020B0604020202020204" pitchFamily="34" charset="0"/>
                        <a:buChar char="•"/>
                      </a:pPr>
                      <a:r>
                        <a:rPr lang="es-MX" dirty="0"/>
                        <a:t>A través de sistemas de geolocalización, se traza la ubicación del cliente. </a:t>
                      </a:r>
                    </a:p>
                  </a:txBody>
                  <a:tcPr/>
                </a:tc>
                <a:extLst>
                  <a:ext uri="{0D108BD9-81ED-4DB2-BD59-A6C34878D82A}">
                    <a16:rowId xmlns:a16="http://schemas.microsoft.com/office/drawing/2014/main" val="1809249718"/>
                  </a:ext>
                </a:extLst>
              </a:tr>
            </a:tbl>
          </a:graphicData>
        </a:graphic>
      </p:graphicFrame>
      <p:sp>
        <p:nvSpPr>
          <p:cNvPr id="2" name="CuadroTexto 1">
            <a:extLst>
              <a:ext uri="{FF2B5EF4-FFF2-40B4-BE49-F238E27FC236}">
                <a16:creationId xmlns:a16="http://schemas.microsoft.com/office/drawing/2014/main" id="{1F73E56E-3962-403D-A53C-21C5779E6F2D}"/>
              </a:ext>
            </a:extLst>
          </p:cNvPr>
          <p:cNvSpPr txBox="1"/>
          <p:nvPr/>
        </p:nvSpPr>
        <p:spPr>
          <a:xfrm>
            <a:off x="2816416" y="422695"/>
            <a:ext cx="6559168" cy="369332"/>
          </a:xfrm>
          <a:prstGeom prst="rect">
            <a:avLst/>
          </a:prstGeom>
          <a:noFill/>
        </p:spPr>
        <p:txBody>
          <a:bodyPr wrap="none" rtlCol="0">
            <a:spAutoFit/>
          </a:bodyPr>
          <a:lstStyle/>
          <a:p>
            <a:pPr algn="ctr"/>
            <a:r>
              <a:rPr lang="es-MX" dirty="0"/>
              <a:t>Requerimientos funcionales y no funcionales del sistema pesquero</a:t>
            </a:r>
          </a:p>
        </p:txBody>
      </p:sp>
    </p:spTree>
    <p:extLst>
      <p:ext uri="{BB962C8B-B14F-4D97-AF65-F5344CB8AC3E}">
        <p14:creationId xmlns:p14="http://schemas.microsoft.com/office/powerpoint/2010/main" val="287980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101585"/>
            <a:ext cx="10058400" cy="1450757"/>
          </a:xfrm>
        </p:spPr>
        <p:txBody>
          <a:bodyPr/>
          <a:lstStyle/>
          <a:p>
            <a:pPr algn="ctr"/>
            <a:r>
              <a:rPr lang="es-MX" dirty="0"/>
              <a:t>ÍNDICE</a:t>
            </a:r>
          </a:p>
        </p:txBody>
      </p:sp>
      <p:sp>
        <p:nvSpPr>
          <p:cNvPr id="3" name="Marcador de contenido 2"/>
          <p:cNvSpPr>
            <a:spLocks noGrp="1"/>
          </p:cNvSpPr>
          <p:nvPr>
            <p:ph idx="1"/>
          </p:nvPr>
        </p:nvSpPr>
        <p:spPr>
          <a:xfrm>
            <a:off x="1157665" y="2044141"/>
            <a:ext cx="10058400" cy="4023360"/>
          </a:xfrm>
        </p:spPr>
        <p:txBody>
          <a:bodyPr/>
          <a:lstStyle/>
          <a:p>
            <a:r>
              <a:rPr lang="es-MX" dirty="0"/>
              <a:t>1. Identificar el tipo de proyecto.</a:t>
            </a:r>
          </a:p>
          <a:p>
            <a:r>
              <a:rPr lang="es-MX" dirty="0"/>
              <a:t>2. Identificar el nombre de la empresa.</a:t>
            </a:r>
          </a:p>
          <a:p>
            <a:r>
              <a:rPr lang="es-MX" dirty="0"/>
              <a:t>3. Identificar el giro de la empresa.</a:t>
            </a:r>
          </a:p>
          <a:p>
            <a:r>
              <a:rPr lang="es-MX" dirty="0"/>
              <a:t>4. Objetivo principal del proyecto.</a:t>
            </a:r>
          </a:p>
          <a:p>
            <a:r>
              <a:rPr lang="es-MX" dirty="0"/>
              <a:t>5. Nombre del proyecto.</a:t>
            </a:r>
          </a:p>
          <a:p>
            <a:r>
              <a:rPr lang="es-MX" dirty="0"/>
              <a:t>6. Alcance del proyecto.</a:t>
            </a:r>
          </a:p>
          <a:p>
            <a:r>
              <a:rPr lang="es-MX" dirty="0"/>
              <a:t>7. Modelos de casos de uso del negocio.</a:t>
            </a:r>
          </a:p>
          <a:p>
            <a:r>
              <a:rPr lang="es-MX" dirty="0"/>
              <a:t>8. Reglas de negocio.</a:t>
            </a:r>
          </a:p>
        </p:txBody>
      </p:sp>
    </p:spTree>
    <p:extLst>
      <p:ext uri="{BB962C8B-B14F-4D97-AF65-F5344CB8AC3E}">
        <p14:creationId xmlns:p14="http://schemas.microsoft.com/office/powerpoint/2010/main" val="240319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4C808FA7-9406-48FE-8D01-380BAC306B32}"/>
              </a:ext>
            </a:extLst>
          </p:cNvPr>
          <p:cNvSpPr txBox="1">
            <a:spLocks/>
          </p:cNvSpPr>
          <p:nvPr/>
        </p:nvSpPr>
        <p:spPr>
          <a:xfrm>
            <a:off x="1828800" y="187778"/>
            <a:ext cx="8534400" cy="832812"/>
          </a:xfrm>
          <a:prstGeom prst="rect">
            <a:avLst/>
          </a:prstGeom>
          <a:effectLst/>
        </p:spPr>
        <p:txBody>
          <a:bodyPr vert="horz" lIns="91440" tIns="45720" rIns="91440" bIns="45720" rtlCol="0" anchor="ctr">
            <a:norm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2400" dirty="0"/>
              <a:t>Diagrama de caso de uso – Sistema de control de ventas pesquero</a:t>
            </a:r>
            <a:endParaRPr lang="es-MX" dirty="0"/>
          </a:p>
        </p:txBody>
      </p:sp>
      <p:sp>
        <p:nvSpPr>
          <p:cNvPr id="10" name="CuadroTexto 9">
            <a:extLst>
              <a:ext uri="{FF2B5EF4-FFF2-40B4-BE49-F238E27FC236}">
                <a16:creationId xmlns:a16="http://schemas.microsoft.com/office/drawing/2014/main" id="{894A1F15-E9FA-4549-9BEB-67EB723ABA71}"/>
              </a:ext>
            </a:extLst>
          </p:cNvPr>
          <p:cNvSpPr txBox="1"/>
          <p:nvPr/>
        </p:nvSpPr>
        <p:spPr>
          <a:xfrm>
            <a:off x="4724400" y="320039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dirty="0"/>
              <a:t>Haz clic para agregar texto</a:t>
            </a:r>
          </a:p>
        </p:txBody>
      </p:sp>
      <p:pic>
        <p:nvPicPr>
          <p:cNvPr id="4" name="Imagen 3" descr="Diagrama&#10;&#10;Descripción generada automáticamente">
            <a:extLst>
              <a:ext uri="{FF2B5EF4-FFF2-40B4-BE49-F238E27FC236}">
                <a16:creationId xmlns:a16="http://schemas.microsoft.com/office/drawing/2014/main" id="{35EFD9E2-EFF8-4C25-B21E-7097BC9A2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361" y="1159264"/>
            <a:ext cx="6076950" cy="4867275"/>
          </a:xfrm>
          <a:prstGeom prst="rect">
            <a:avLst/>
          </a:prstGeom>
        </p:spPr>
      </p:pic>
    </p:spTree>
    <p:extLst>
      <p:ext uri="{BB962C8B-B14F-4D97-AF65-F5344CB8AC3E}">
        <p14:creationId xmlns:p14="http://schemas.microsoft.com/office/powerpoint/2010/main" val="292915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tipo de proyecto.	</a:t>
            </a:r>
          </a:p>
        </p:txBody>
      </p:sp>
      <p:sp>
        <p:nvSpPr>
          <p:cNvPr id="3" name="Marcador de contenido 2"/>
          <p:cNvSpPr>
            <a:spLocks noGrp="1"/>
          </p:cNvSpPr>
          <p:nvPr>
            <p:ph idx="1"/>
          </p:nvPr>
        </p:nvSpPr>
        <p:spPr/>
        <p:txBody>
          <a:bodyPr/>
          <a:lstStyle/>
          <a:p>
            <a:pPr marL="0" indent="0">
              <a:buNone/>
            </a:pPr>
            <a:r>
              <a:rPr lang="es-MX" dirty="0"/>
              <a:t>Es un proyecto agropecuario y de servicios.</a:t>
            </a:r>
          </a:p>
          <a:p>
            <a:pPr marL="0" indent="0" algn="just">
              <a:buNone/>
            </a:pPr>
            <a:r>
              <a:rPr lang="es-MX" dirty="0"/>
              <a:t>Es agropecuario debido a la producción animal, en este caso la captura y no realiza transformaciones del producto. </a:t>
            </a:r>
          </a:p>
          <a:p>
            <a:pPr marL="0" indent="0" algn="just">
              <a:buNone/>
            </a:pPr>
            <a:r>
              <a:rPr lang="es-MX" dirty="0"/>
              <a:t>Además de servicios, pues a partir de la captura y su empaquetado, de esta forma presentamos un servicio de venta y distribución del producto pesquero. </a:t>
            </a:r>
          </a:p>
        </p:txBody>
      </p:sp>
    </p:spTree>
    <p:extLst>
      <p:ext uri="{BB962C8B-B14F-4D97-AF65-F5344CB8AC3E}">
        <p14:creationId xmlns:p14="http://schemas.microsoft.com/office/powerpoint/2010/main" val="311463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nombre de la empresa.	</a:t>
            </a:r>
          </a:p>
        </p:txBody>
      </p:sp>
      <p:sp>
        <p:nvSpPr>
          <p:cNvPr id="3" name="Marcador de contenido 2"/>
          <p:cNvSpPr>
            <a:spLocks noGrp="1"/>
          </p:cNvSpPr>
          <p:nvPr>
            <p:ph idx="1"/>
          </p:nvPr>
        </p:nvSpPr>
        <p:spPr/>
        <p:txBody>
          <a:bodyPr>
            <a:normAutofit/>
          </a:bodyPr>
          <a:lstStyle/>
          <a:p>
            <a:pPr marL="0" indent="0" algn="ctr">
              <a:buNone/>
            </a:pPr>
            <a:endParaRPr lang="es-MX" sz="4000" dirty="0"/>
          </a:p>
          <a:p>
            <a:pPr marL="0" indent="0" algn="ctr">
              <a:buNone/>
            </a:pPr>
            <a:endParaRPr lang="es-MX" sz="4000" dirty="0"/>
          </a:p>
          <a:p>
            <a:pPr marL="0" indent="0" algn="ctr">
              <a:buNone/>
            </a:pPr>
            <a:r>
              <a:rPr lang="es-MX" sz="4000" dirty="0">
                <a:solidFill>
                  <a:schemeClr val="tx1"/>
                </a:solidFill>
              </a:rPr>
              <a:t>“Prototipo S.A. De C.V.” </a:t>
            </a:r>
          </a:p>
        </p:txBody>
      </p:sp>
    </p:spTree>
    <p:extLst>
      <p:ext uri="{BB962C8B-B14F-4D97-AF65-F5344CB8AC3E}">
        <p14:creationId xmlns:p14="http://schemas.microsoft.com/office/powerpoint/2010/main" val="22099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giro de la empresa.	</a:t>
            </a:r>
          </a:p>
        </p:txBody>
      </p:sp>
      <p:sp>
        <p:nvSpPr>
          <p:cNvPr id="3" name="Marcador de contenido 2"/>
          <p:cNvSpPr>
            <a:spLocks noGrp="1"/>
          </p:cNvSpPr>
          <p:nvPr>
            <p:ph idx="1"/>
          </p:nvPr>
        </p:nvSpPr>
        <p:spPr/>
        <p:txBody>
          <a:bodyPr/>
          <a:lstStyle/>
          <a:p>
            <a:pPr marL="0" indent="0">
              <a:buNone/>
            </a:pPr>
            <a:r>
              <a:rPr lang="es-MX" dirty="0"/>
              <a:t>Se considera que la empresa “Prototipo S.A. De C.V.”, cubre los siguientes giros.</a:t>
            </a:r>
          </a:p>
          <a:p>
            <a:pPr marL="342900" indent="-342900">
              <a:buFont typeface="Arial" panose="020B0604020202020204" pitchFamily="34" charset="0"/>
              <a:buChar char="•"/>
            </a:pPr>
            <a:r>
              <a:rPr lang="es-MX" dirty="0"/>
              <a:t>GIRO COMERCIAL</a:t>
            </a:r>
          </a:p>
          <a:p>
            <a:pPr marL="342900" indent="-342900">
              <a:buFont typeface="Arial" panose="020B0604020202020204" pitchFamily="34" charset="0"/>
              <a:buChar char="•"/>
            </a:pPr>
            <a:r>
              <a:rPr lang="es-MX" dirty="0"/>
              <a:t>GIRO AGROPECUARIO</a:t>
            </a:r>
          </a:p>
          <a:p>
            <a:pPr marL="342900" indent="-342900">
              <a:buFont typeface="Arial" panose="020B0604020202020204" pitchFamily="34" charset="0"/>
              <a:buChar char="•"/>
            </a:pPr>
            <a:r>
              <a:rPr lang="es-MX" dirty="0"/>
              <a:t>GIRO INDUSTRIAL</a:t>
            </a:r>
          </a:p>
          <a:p>
            <a:pPr marL="342900" indent="-342900">
              <a:buFont typeface="Arial" panose="020B0604020202020204" pitchFamily="34" charset="0"/>
              <a:buChar char="•"/>
            </a:pPr>
            <a:r>
              <a:rPr lang="es-MX" dirty="0"/>
              <a:t>GIRO DE SERVICIOS</a:t>
            </a:r>
          </a:p>
          <a:p>
            <a:endParaRPr lang="es-MX" dirty="0"/>
          </a:p>
          <a:p>
            <a:endParaRPr lang="es-MX" dirty="0"/>
          </a:p>
        </p:txBody>
      </p:sp>
    </p:spTree>
    <p:extLst>
      <p:ext uri="{BB962C8B-B14F-4D97-AF65-F5344CB8AC3E}">
        <p14:creationId xmlns:p14="http://schemas.microsoft.com/office/powerpoint/2010/main" val="110016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Objetivo principal del proyecto.</a:t>
            </a:r>
            <a:br>
              <a:rPr lang="es-MX" dirty="0"/>
            </a:br>
            <a:endParaRPr lang="es-MX" dirty="0"/>
          </a:p>
        </p:txBody>
      </p:sp>
      <p:sp>
        <p:nvSpPr>
          <p:cNvPr id="3" name="Marcador de contenido 2"/>
          <p:cNvSpPr>
            <a:spLocks noGrp="1"/>
          </p:cNvSpPr>
          <p:nvPr>
            <p:ph idx="1"/>
          </p:nvPr>
        </p:nvSpPr>
        <p:spPr>
          <a:xfrm>
            <a:off x="1066800" y="2078647"/>
            <a:ext cx="10058400" cy="4023360"/>
          </a:xfrm>
        </p:spPr>
        <p:txBody>
          <a:bodyPr/>
          <a:lstStyle/>
          <a:p>
            <a:pPr marL="0" indent="0" algn="just">
              <a:buNone/>
            </a:pPr>
            <a:r>
              <a:rPr lang="es-MX" dirty="0"/>
              <a:t>Es una sociedad mercantil, que a dos años de inicio de sus operaciones requiere reestructurarse, así como una nueva organización de su área administrativa, que dado sus altos costos ha provocado una significativa baja en sus utilidades y eficiencia operativa.</a:t>
            </a:r>
          </a:p>
          <a:p>
            <a:pPr marL="0" indent="0" algn="just">
              <a:buNone/>
            </a:pPr>
            <a:r>
              <a:rPr lang="es-MX" dirty="0"/>
              <a:t>El objeto principal de esta empresa es desarrollar actividades de captura, procesamiento, empaque y comercialización de productos pesqueros para exportación.</a:t>
            </a:r>
          </a:p>
          <a:p>
            <a:pPr marL="0" indent="0">
              <a:buNone/>
            </a:pPr>
            <a:endParaRPr lang="es-MX" dirty="0"/>
          </a:p>
        </p:txBody>
      </p:sp>
    </p:spTree>
    <p:extLst>
      <p:ext uri="{BB962C8B-B14F-4D97-AF65-F5344CB8AC3E}">
        <p14:creationId xmlns:p14="http://schemas.microsoft.com/office/powerpoint/2010/main" val="162277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Nombre del proyecto.	</a:t>
            </a:r>
          </a:p>
        </p:txBody>
      </p:sp>
      <p:sp>
        <p:nvSpPr>
          <p:cNvPr id="3" name="Marcador de contenido 2"/>
          <p:cNvSpPr>
            <a:spLocks noGrp="1"/>
          </p:cNvSpPr>
          <p:nvPr>
            <p:ph idx="1"/>
          </p:nvPr>
        </p:nvSpPr>
        <p:spPr>
          <a:xfrm>
            <a:off x="1066800" y="1737360"/>
            <a:ext cx="10058400" cy="4023360"/>
          </a:xfrm>
        </p:spPr>
        <p:txBody>
          <a:bodyPr/>
          <a:lstStyle/>
          <a:p>
            <a:endParaRPr lang="es-MX" dirty="0"/>
          </a:p>
          <a:p>
            <a:endParaRPr lang="es-MX" dirty="0"/>
          </a:p>
          <a:p>
            <a:pPr algn="ctr"/>
            <a:r>
              <a:rPr lang="es-MX" sz="2800" dirty="0"/>
              <a:t>Gestión de la producción pesquera.</a:t>
            </a:r>
          </a:p>
        </p:txBody>
      </p:sp>
    </p:spTree>
    <p:extLst>
      <p:ext uri="{BB962C8B-B14F-4D97-AF65-F5344CB8AC3E}">
        <p14:creationId xmlns:p14="http://schemas.microsoft.com/office/powerpoint/2010/main" val="127975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Alcance del proyecto.</a:t>
            </a:r>
          </a:p>
        </p:txBody>
      </p:sp>
      <p:sp>
        <p:nvSpPr>
          <p:cNvPr id="3" name="Marcador de contenido 2"/>
          <p:cNvSpPr>
            <a:spLocks noGrp="1"/>
          </p:cNvSpPr>
          <p:nvPr>
            <p:ph idx="1"/>
          </p:nvPr>
        </p:nvSpPr>
        <p:spPr>
          <a:xfrm>
            <a:off x="1066800" y="2268429"/>
            <a:ext cx="10058400" cy="4023360"/>
          </a:xfrm>
        </p:spPr>
        <p:txBody>
          <a:bodyPr/>
          <a:lstStyle/>
          <a:p>
            <a:pPr algn="just"/>
            <a:r>
              <a:rPr lang="es-MX" dirty="0"/>
              <a:t>El actual proyecto, presenta a su vez el giro: agropecuario, industrial, comercial y de servicio. Cumpliendo con todas las etapas o giros con calidad, esto a través del abastecimiento nacional  y así mismo realizando exportaciones. </a:t>
            </a:r>
          </a:p>
          <a:p>
            <a:pPr marL="0" indent="0" algn="just">
              <a:buNone/>
            </a:pPr>
            <a:r>
              <a:rPr lang="es-MX" dirty="0"/>
              <a:t> </a:t>
            </a:r>
          </a:p>
        </p:txBody>
      </p:sp>
    </p:spTree>
    <p:extLst>
      <p:ext uri="{BB962C8B-B14F-4D97-AF65-F5344CB8AC3E}">
        <p14:creationId xmlns:p14="http://schemas.microsoft.com/office/powerpoint/2010/main" val="412307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1910C-F0C9-4043-918D-B5F1228F1315}"/>
              </a:ext>
            </a:extLst>
          </p:cNvPr>
          <p:cNvSpPr>
            <a:spLocks noGrp="1"/>
          </p:cNvSpPr>
          <p:nvPr>
            <p:ph type="title"/>
          </p:nvPr>
        </p:nvSpPr>
        <p:spPr>
          <a:xfrm>
            <a:off x="1940421" y="-375613"/>
            <a:ext cx="7753894" cy="901059"/>
          </a:xfrm>
        </p:spPr>
        <p:txBody>
          <a:bodyPr>
            <a:normAutofit/>
          </a:bodyPr>
          <a:lstStyle/>
          <a:p>
            <a:pPr algn="ctr"/>
            <a:r>
              <a:rPr lang="es-MX" sz="2800" dirty="0"/>
              <a:t>Diagrama de caso de uso - Negocio pesquero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110" y="584315"/>
            <a:ext cx="8226516" cy="5943600"/>
          </a:xfrm>
          <a:prstGeom prst="rect">
            <a:avLst/>
          </a:prstGeom>
        </p:spPr>
      </p:pic>
      <p:pic>
        <p:nvPicPr>
          <p:cNvPr id="7" name="Imagen 6">
            <a:extLst>
              <a:ext uri="{FF2B5EF4-FFF2-40B4-BE49-F238E27FC236}">
                <a16:creationId xmlns:a16="http://schemas.microsoft.com/office/drawing/2014/main" id="{D39D4585-8315-4FEA-9C02-B51B9310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47997">
            <a:off x="3903411" y="4199472"/>
            <a:ext cx="1407500" cy="238158"/>
          </a:xfrm>
          <a:prstGeom prst="rect">
            <a:avLst/>
          </a:prstGeom>
        </p:spPr>
      </p:pic>
      <p:pic>
        <p:nvPicPr>
          <p:cNvPr id="9" name="Imagen 8">
            <a:extLst>
              <a:ext uri="{FF2B5EF4-FFF2-40B4-BE49-F238E27FC236}">
                <a16:creationId xmlns:a16="http://schemas.microsoft.com/office/drawing/2014/main" id="{0999AA00-27D8-4909-8091-C68BD9CCEBA6}"/>
              </a:ext>
            </a:extLst>
          </p:cNvPr>
          <p:cNvPicPr>
            <a:picLocks noChangeAspect="1"/>
          </p:cNvPicPr>
          <p:nvPr/>
        </p:nvPicPr>
        <p:blipFill rotWithShape="1">
          <a:blip r:embed="rId3">
            <a:extLst>
              <a:ext uri="{28A0092B-C50C-407E-A947-70E740481C1C}">
                <a14:useLocalDpi xmlns:a14="http://schemas.microsoft.com/office/drawing/2010/main" val="0"/>
              </a:ext>
            </a:extLst>
          </a:blip>
          <a:srcRect l="25766" r="4986" b="20909"/>
          <a:stretch/>
        </p:blipFill>
        <p:spPr>
          <a:xfrm rot="5400000">
            <a:off x="3405446" y="4277456"/>
            <a:ext cx="539425" cy="188363"/>
          </a:xfrm>
          <a:prstGeom prst="rect">
            <a:avLst/>
          </a:prstGeom>
        </p:spPr>
      </p:pic>
      <p:pic>
        <p:nvPicPr>
          <p:cNvPr id="10" name="Imagen 9">
            <a:extLst>
              <a:ext uri="{FF2B5EF4-FFF2-40B4-BE49-F238E27FC236}">
                <a16:creationId xmlns:a16="http://schemas.microsoft.com/office/drawing/2014/main" id="{C81F2DDA-2764-4CFE-BB2C-9337D3477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356084">
            <a:off x="1971839" y="5131686"/>
            <a:ext cx="448596" cy="238158"/>
          </a:xfrm>
          <a:prstGeom prst="rect">
            <a:avLst/>
          </a:prstGeom>
        </p:spPr>
      </p:pic>
      <p:pic>
        <p:nvPicPr>
          <p:cNvPr id="11" name="Imagen 10">
            <a:extLst>
              <a:ext uri="{FF2B5EF4-FFF2-40B4-BE49-F238E27FC236}">
                <a16:creationId xmlns:a16="http://schemas.microsoft.com/office/drawing/2014/main" id="{65D284BB-B9FE-410B-9993-7EB378C3E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79062" y="5898169"/>
            <a:ext cx="234150" cy="212320"/>
          </a:xfrm>
          <a:prstGeom prst="rect">
            <a:avLst/>
          </a:prstGeom>
        </p:spPr>
      </p:pic>
      <p:pic>
        <p:nvPicPr>
          <p:cNvPr id="12" name="Imagen 11">
            <a:extLst>
              <a:ext uri="{FF2B5EF4-FFF2-40B4-BE49-F238E27FC236}">
                <a16:creationId xmlns:a16="http://schemas.microsoft.com/office/drawing/2014/main" id="{CF9B9872-6306-422E-95C5-3DF4A4061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4882">
            <a:off x="3774841" y="1447074"/>
            <a:ext cx="867196" cy="238158"/>
          </a:xfrm>
          <a:prstGeom prst="rect">
            <a:avLst/>
          </a:prstGeom>
        </p:spPr>
      </p:pic>
      <p:pic>
        <p:nvPicPr>
          <p:cNvPr id="15" name="Imagen 14">
            <a:extLst>
              <a:ext uri="{FF2B5EF4-FFF2-40B4-BE49-F238E27FC236}">
                <a16:creationId xmlns:a16="http://schemas.microsoft.com/office/drawing/2014/main" id="{CA23C1DC-026D-4A2F-94E1-C07BB4FA5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251" y="1505666"/>
            <a:ext cx="650727" cy="128789"/>
          </a:xfrm>
          <a:prstGeom prst="rect">
            <a:avLst/>
          </a:prstGeom>
        </p:spPr>
      </p:pic>
      <p:pic>
        <p:nvPicPr>
          <p:cNvPr id="22" name="Imagen 21">
            <a:extLst>
              <a:ext uri="{FF2B5EF4-FFF2-40B4-BE49-F238E27FC236}">
                <a16:creationId xmlns:a16="http://schemas.microsoft.com/office/drawing/2014/main" id="{1257D545-6AE8-48CB-AD9E-6DBCC0AEA8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702846">
            <a:off x="2225066" y="1731780"/>
            <a:ext cx="301805" cy="104471"/>
          </a:xfrm>
          <a:prstGeom prst="rect">
            <a:avLst/>
          </a:prstGeom>
        </p:spPr>
      </p:pic>
      <p:pic>
        <p:nvPicPr>
          <p:cNvPr id="23" name="Imagen 22">
            <a:extLst>
              <a:ext uri="{FF2B5EF4-FFF2-40B4-BE49-F238E27FC236}">
                <a16:creationId xmlns:a16="http://schemas.microsoft.com/office/drawing/2014/main" id="{15051DD5-02D3-4760-8FD6-94278736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27740">
            <a:off x="8175563" y="1708864"/>
            <a:ext cx="600337" cy="238158"/>
          </a:xfrm>
          <a:prstGeom prst="rect">
            <a:avLst/>
          </a:prstGeom>
        </p:spPr>
      </p:pic>
      <p:pic>
        <p:nvPicPr>
          <p:cNvPr id="25" name="Imagen 24">
            <a:extLst>
              <a:ext uri="{FF2B5EF4-FFF2-40B4-BE49-F238E27FC236}">
                <a16:creationId xmlns:a16="http://schemas.microsoft.com/office/drawing/2014/main" id="{C33C0876-DF1D-4C6C-A0DC-D4ED4D6D8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8889" y="3441799"/>
            <a:ext cx="895475" cy="228632"/>
          </a:xfrm>
          <a:prstGeom prst="rect">
            <a:avLst/>
          </a:prstGeom>
        </p:spPr>
      </p:pic>
      <p:pic>
        <p:nvPicPr>
          <p:cNvPr id="26" name="Imagen 25">
            <a:extLst>
              <a:ext uri="{FF2B5EF4-FFF2-40B4-BE49-F238E27FC236}">
                <a16:creationId xmlns:a16="http://schemas.microsoft.com/office/drawing/2014/main" id="{7B700867-921C-4BD9-976F-B43E9659D5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668" y="3441799"/>
            <a:ext cx="706563" cy="228632"/>
          </a:xfrm>
          <a:prstGeom prst="rect">
            <a:avLst/>
          </a:prstGeom>
        </p:spPr>
      </p:pic>
      <p:pic>
        <p:nvPicPr>
          <p:cNvPr id="27" name="Imagen 26">
            <a:extLst>
              <a:ext uri="{FF2B5EF4-FFF2-40B4-BE49-F238E27FC236}">
                <a16:creationId xmlns:a16="http://schemas.microsoft.com/office/drawing/2014/main" id="{ACCEB8A6-5CBB-461E-AE05-88E28DE3EE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6151355" y="3136999"/>
            <a:ext cx="217922" cy="228632"/>
          </a:xfrm>
          <a:prstGeom prst="rect">
            <a:avLst/>
          </a:prstGeom>
        </p:spPr>
      </p:pic>
    </p:spTree>
    <p:extLst>
      <p:ext uri="{BB962C8B-B14F-4D97-AF65-F5344CB8AC3E}">
        <p14:creationId xmlns:p14="http://schemas.microsoft.com/office/powerpoint/2010/main" val="49886104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ec6b9b6-1176-4b87-8e71-e758245578c8">
      <Terms xmlns="http://schemas.microsoft.com/office/infopath/2007/PartnerControls"/>
    </lcf76f155ced4ddcb4097134ff3c332f>
    <TaxCatchAll xmlns="8c6f9b37-7226-4c07-8ab1-e021e621b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46CD565FD38B4CBD206382EE4A2171" ma:contentTypeVersion="13" ma:contentTypeDescription="Create a new document." ma:contentTypeScope="" ma:versionID="bc45bd70cd9d4c717affe2d50234370a">
  <xsd:schema xmlns:xsd="http://www.w3.org/2001/XMLSchema" xmlns:xs="http://www.w3.org/2001/XMLSchema" xmlns:p="http://schemas.microsoft.com/office/2006/metadata/properties" xmlns:ns2="3ec6b9b6-1176-4b87-8e71-e758245578c8" xmlns:ns3="8c6f9b37-7226-4c07-8ab1-e021e621b214" targetNamespace="http://schemas.microsoft.com/office/2006/metadata/properties" ma:root="true" ma:fieldsID="5d8527775580568bdbec327f833853a7" ns2:_="" ns3:_="">
    <xsd:import namespace="3ec6b9b6-1176-4b87-8e71-e758245578c8"/>
    <xsd:import namespace="8c6f9b37-7226-4c07-8ab1-e021e621b2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c6b9b6-1176-4b87-8e71-e75824557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c6f9b37-7226-4c07-8ab1-e021e621b21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f7a6bdd0-acce-40dc-94b6-f9601001ec0f}" ma:internalName="TaxCatchAll" ma:showField="CatchAllData" ma:web="8c6f9b37-7226-4c07-8ab1-e021e621b2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AE804-E755-4589-9705-8B675971E724}">
  <ds:schemaRefs>
    <ds:schemaRef ds:uri="3ec6b9b6-1176-4b87-8e71-e758245578c8"/>
    <ds:schemaRef ds:uri="http://www.w3.org/XML/1998/namespace"/>
    <ds:schemaRef ds:uri="http://purl.org/dc/terms/"/>
    <ds:schemaRef ds:uri="http://purl.org/dc/dcmityp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8c6f9b37-7226-4c07-8ab1-e021e621b214"/>
  </ds:schemaRefs>
</ds:datastoreItem>
</file>

<file path=customXml/itemProps2.xml><?xml version="1.0" encoding="utf-8"?>
<ds:datastoreItem xmlns:ds="http://schemas.openxmlformats.org/officeDocument/2006/customXml" ds:itemID="{571CCE08-4D73-44C7-9572-A4C9D18A92DF}"/>
</file>

<file path=customXml/itemProps3.xml><?xml version="1.0" encoding="utf-8"?>
<ds:datastoreItem xmlns:ds="http://schemas.openxmlformats.org/officeDocument/2006/customXml" ds:itemID="{AC7F12D0-CDDA-43F8-9F37-D3F71F8DE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253</TotalTime>
  <Words>967</Words>
  <Application>Microsoft Office PowerPoint</Application>
  <PresentationFormat>Panorámica</PresentationFormat>
  <Paragraphs>94</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Retrospección</vt:lpstr>
      <vt:lpstr>Presentación de PowerPoint</vt:lpstr>
      <vt:lpstr>ÍNDICE</vt:lpstr>
      <vt:lpstr>Identificar el tipo de proyecto. </vt:lpstr>
      <vt:lpstr>Identificar el nombre de la empresa. </vt:lpstr>
      <vt:lpstr>Identificar el giro de la empresa. </vt:lpstr>
      <vt:lpstr>Objetivo principal del proyecto. </vt:lpstr>
      <vt:lpstr>Nombre del proyecto. </vt:lpstr>
      <vt:lpstr>Alcance del proyecto.</vt:lpstr>
      <vt:lpstr>Diagrama de caso de uso - Negocio pesquero</vt:lpstr>
      <vt:lpstr>Modelos de caso de uso (Pescador).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Equipo alfabuenaondadinamitaescuadrónlobo</dc:title>
  <dc:creator>Alumnos</dc:creator>
  <cp:lastModifiedBy>Diego Emmanuel Martinez Carrillo</cp:lastModifiedBy>
  <cp:revision>34</cp:revision>
  <dcterms:created xsi:type="dcterms:W3CDTF">2022-02-09T18:02:26Z</dcterms:created>
  <dcterms:modified xsi:type="dcterms:W3CDTF">2022-02-27T20:43:09Z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0x0101005F46CD565FD38B4CBD206382EE4A2171</vt:lpwstr>
  </property>
  <property fmtid="{D5CDD505-2E9C-101B-9397-08002B2CF9AE}" pid="3" name="MediaServiceImageTags">
    <vt:lpwstr/>
  </property>
</Properties>
</file>