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37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29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28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42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9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96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7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4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FD56-5634-4906-B59E-CEEA62821B8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F1B6-3AAF-48D4-AA5B-70571747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5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5647"/>
            <a:ext cx="10058400" cy="52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67724"/>
          </a:xfrm>
        </p:spPr>
      </p:pic>
    </p:spTree>
    <p:extLst>
      <p:ext uri="{BB962C8B-B14F-4D97-AF65-F5344CB8AC3E}">
        <p14:creationId xmlns:p14="http://schemas.microsoft.com/office/powerpoint/2010/main" val="382629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Richard Smith</dc:creator>
  <cp:lastModifiedBy>Paul Matthew Gunnarsson</cp:lastModifiedBy>
  <cp:revision>1</cp:revision>
  <dcterms:created xsi:type="dcterms:W3CDTF">2020-03-03T09:06:48Z</dcterms:created>
  <dcterms:modified xsi:type="dcterms:W3CDTF">2020-03-03T09:18:19Z</dcterms:modified>
</cp:coreProperties>
</file>