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58" r:id="rId5"/>
    <p:sldId id="261" r:id="rId6"/>
    <p:sldId id="26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5CF7707-25ED-439B-821C-2963C4D4AF4E}">
          <p14:sldIdLst>
            <p14:sldId id="256"/>
            <p14:sldId id="257"/>
            <p14:sldId id="266"/>
            <p14:sldId id="258"/>
            <p14:sldId id="261"/>
            <p14:sldId id="267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78D2B-F499-4C3B-A3D2-0CA7D4327C11}" type="datetimeFigureOut">
              <a:rPr lang="es-AR" smtClean="0"/>
              <a:t>21/11/2017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1DE16A-F72A-43B0-BC47-F25B15FB98CB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4653136"/>
            <a:ext cx="7772400" cy="1418456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					Integrantes:</a:t>
            </a:r>
          </a:p>
          <a:p>
            <a:r>
              <a:rPr lang="es-AR" dirty="0"/>
              <a:t>	</a:t>
            </a:r>
            <a:r>
              <a:rPr lang="es-AR" dirty="0" smtClean="0"/>
              <a:t>					Bea, David</a:t>
            </a:r>
          </a:p>
          <a:p>
            <a:r>
              <a:rPr lang="es-AR" dirty="0"/>
              <a:t>	</a:t>
            </a:r>
            <a:r>
              <a:rPr lang="es-AR" dirty="0" smtClean="0"/>
              <a:t>					González, Cristian</a:t>
            </a:r>
          </a:p>
          <a:p>
            <a:r>
              <a:rPr lang="es-AR" dirty="0"/>
              <a:t>	</a:t>
            </a:r>
            <a:r>
              <a:rPr lang="es-AR" dirty="0" smtClean="0"/>
              <a:t>					Sáez, Sebastián 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008112"/>
          </a:xfrm>
        </p:spPr>
        <p:txBody>
          <a:bodyPr>
            <a:normAutofit/>
          </a:bodyPr>
          <a:lstStyle/>
          <a:p>
            <a:pPr algn="ctr"/>
            <a:r>
              <a:rPr lang="es-AR" sz="4400" dirty="0" smtClean="0">
                <a:solidFill>
                  <a:schemeClr val="tx2"/>
                </a:solidFill>
                <a:latin typeface="Arial Rounded MT Bold" pitchFamily="34" charset="0"/>
              </a:rPr>
              <a:t>PROYECTO PREGUNTA2</a:t>
            </a:r>
            <a:endParaRPr lang="es-AR" sz="44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645353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6864" cy="3456384"/>
          </a:xfrm>
        </p:spPr>
        <p:txBody>
          <a:bodyPr/>
          <a:lstStyle/>
          <a:p>
            <a:pPr marL="0" indent="0" algn="ctr">
              <a:buNone/>
            </a:pPr>
            <a:r>
              <a:rPr lang="es-AR" sz="6600" dirty="0" smtClean="0"/>
              <a:t>Conclusiones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30047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5157192"/>
            <a:ext cx="6512511" cy="1143000"/>
          </a:xfrm>
        </p:spPr>
        <p:txBody>
          <a:bodyPr/>
          <a:lstStyle/>
          <a:p>
            <a:r>
              <a:rPr lang="es-AR" dirty="0" smtClean="0"/>
              <a:t>Diagrama de Gantt</a:t>
            </a:r>
            <a:endParaRPr lang="es-AR" dirty="0"/>
          </a:p>
        </p:txBody>
      </p:sp>
      <p:pic>
        <p:nvPicPr>
          <p:cNvPr id="4" name="2 Imagen"/>
          <p:cNvPicPr>
            <a:picLocks noGrp="1" noChangeAspect="1"/>
          </p:cNvPicPr>
          <p:nvPr/>
        </p:nvPicPr>
        <p:blipFill>
          <a:blip r:embed="rId2">
            <a:lum/>
            <a:alphaModFix/>
          </a:blip>
          <a:srcRect t="14808" b="35778"/>
          <a:stretch>
            <a:fillRect/>
          </a:stretch>
        </p:blipFill>
        <p:spPr>
          <a:xfrm>
            <a:off x="251520" y="836712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err="1" smtClean="0"/>
              <a:t>Replanificación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s-AR" dirty="0" smtClean="0"/>
              <a:t>Revisar estado actual.</a:t>
            </a:r>
          </a:p>
          <a:p>
            <a:pPr marL="502920" indent="-457200">
              <a:buFont typeface="+mj-lt"/>
              <a:buAutoNum type="arabicPeriod"/>
            </a:pPr>
            <a:r>
              <a:rPr lang="es-AR" dirty="0" smtClean="0"/>
              <a:t>Reorganización de código actual.</a:t>
            </a:r>
          </a:p>
          <a:p>
            <a:pPr lvl="3"/>
            <a:r>
              <a:rPr lang="es-AR" dirty="0" smtClean="0"/>
              <a:t>Revisar TC para reducción de clases (</a:t>
            </a:r>
            <a:r>
              <a:rPr lang="es-AR" dirty="0" err="1" smtClean="0"/>
              <a:t>princip</a:t>
            </a:r>
            <a:r>
              <a:rPr lang="es-AR" dirty="0" smtClean="0"/>
              <a:t> </a:t>
            </a:r>
            <a:r>
              <a:rPr lang="es-AR" dirty="0" err="1" smtClean="0"/>
              <a:t>Game</a:t>
            </a:r>
            <a:r>
              <a:rPr lang="es-AR" dirty="0" smtClean="0"/>
              <a:t>)</a:t>
            </a:r>
          </a:p>
          <a:p>
            <a:pPr lvl="3"/>
            <a:r>
              <a:rPr lang="es-AR" dirty="0" smtClean="0"/>
              <a:t>Análisis de métodos</a:t>
            </a:r>
          </a:p>
          <a:p>
            <a:pPr lvl="3"/>
            <a:r>
              <a:rPr lang="es-AR" dirty="0" smtClean="0"/>
              <a:t>Creación de GameHandling, </a:t>
            </a:r>
            <a:r>
              <a:rPr lang="es-AR" dirty="0" err="1" smtClean="0"/>
              <a:t>Modularización</a:t>
            </a:r>
            <a:r>
              <a:rPr lang="es-AR" dirty="0" smtClean="0"/>
              <a:t>.</a:t>
            </a:r>
          </a:p>
          <a:p>
            <a:pPr lvl="3"/>
            <a:r>
              <a:rPr lang="es-AR" dirty="0" smtClean="0"/>
              <a:t>Finalizar conexión de WS.</a:t>
            </a:r>
          </a:p>
          <a:p>
            <a:pPr lvl="3"/>
            <a:r>
              <a:rPr lang="es-AR" dirty="0" smtClean="0"/>
              <a:t>Reducción del impacto de cambios próximos.</a:t>
            </a:r>
          </a:p>
          <a:p>
            <a:pPr marL="502920" indent="-457200">
              <a:buFont typeface="+mj-lt"/>
              <a:buAutoNum type="arabicPeriod"/>
            </a:pPr>
            <a:r>
              <a:rPr lang="es-AR" dirty="0" smtClean="0"/>
              <a:t>Planificación de los próximos </a:t>
            </a:r>
            <a:r>
              <a:rPr lang="es-AR" dirty="0" err="1" smtClean="0"/>
              <a:t>Sprints</a:t>
            </a:r>
            <a:r>
              <a:rPr lang="es-AR" dirty="0" smtClean="0"/>
              <a:t>.</a:t>
            </a:r>
          </a:p>
          <a:p>
            <a:pPr lvl="3"/>
            <a:r>
              <a:rPr lang="es-AR" dirty="0" smtClean="0"/>
              <a:t>Adaptar modo de juego antiguo.</a:t>
            </a:r>
          </a:p>
          <a:p>
            <a:pPr lvl="3"/>
            <a:r>
              <a:rPr lang="es-AR" dirty="0" smtClean="0"/>
              <a:t>Implementar modo 1vs1.</a:t>
            </a:r>
          </a:p>
        </p:txBody>
      </p:sp>
    </p:spTree>
    <p:extLst>
      <p:ext uri="{BB962C8B-B14F-4D97-AF65-F5344CB8AC3E}">
        <p14:creationId xmlns:p14="http://schemas.microsoft.com/office/powerpoint/2010/main" val="22227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7262193" cy="1080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Nuevo Diagrama de Gantt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3" y="1459523"/>
            <a:ext cx="847115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4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6518" y="5655859"/>
            <a:ext cx="7808655" cy="1152128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Historias de </a:t>
            </a:r>
            <a:r>
              <a:rPr lang="es-AR" dirty="0" err="1" smtClean="0"/>
              <a:t>Pivotal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058"/>
            <a:ext cx="7772577" cy="515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11760" y="55172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err="1" smtClean="0"/>
              <a:t>Pivotal</a:t>
            </a:r>
            <a:r>
              <a:rPr lang="es-AR" dirty="0" smtClean="0"/>
              <a:t> </a:t>
            </a:r>
            <a:r>
              <a:rPr lang="es-AR" dirty="0" err="1" smtClean="0"/>
              <a:t>Analytics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04" y="620688"/>
            <a:ext cx="713263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0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6" r="18136"/>
          <a:stretch>
            <a:fillRect/>
          </a:stretch>
        </p:blipFill>
        <p:spPr>
          <a:xfrm>
            <a:off x="5580112" y="3573016"/>
            <a:ext cx="3376894" cy="2494877"/>
          </a:xfrm>
        </p:spPr>
      </p:pic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>
          <a:xfrm>
            <a:off x="539552" y="1988840"/>
            <a:ext cx="4608512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i="1" u="sng" dirty="0" smtClean="0"/>
              <a:t>Donde finalizamos en la primer etapa:</a:t>
            </a:r>
            <a:endParaRPr lang="es-AR" b="1" i="1" u="sng" dirty="0"/>
          </a:p>
          <a:p>
            <a:pPr marL="0" indent="0">
              <a:buNone/>
            </a:pPr>
            <a:endParaRPr lang="es-AR" b="1" i="1" dirty="0"/>
          </a:p>
          <a:p>
            <a:r>
              <a:rPr lang="es-AR" b="1" i="1" dirty="0" smtClean="0"/>
              <a:t>Implementación juego 1 Player.</a:t>
            </a:r>
          </a:p>
          <a:p>
            <a:r>
              <a:rPr lang="es-AR" b="1" i="1" dirty="0" smtClean="0"/>
              <a:t>Implementación modo Admin.</a:t>
            </a:r>
          </a:p>
          <a:p>
            <a:pPr marL="0" indent="0">
              <a:buNone/>
            </a:pPr>
            <a:endParaRPr lang="es-AR" u="sng" dirty="0"/>
          </a:p>
          <a:p>
            <a:pPr marL="0" indent="0">
              <a:buNone/>
            </a:pPr>
            <a:endParaRPr lang="es-AR" u="sng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6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556792"/>
            <a:ext cx="5976664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AR" sz="1400" i="1" dirty="0" smtClean="0"/>
          </a:p>
          <a:p>
            <a:pPr marL="0" indent="0">
              <a:buNone/>
            </a:pPr>
            <a:endParaRPr lang="es-AR" sz="1400" i="1" dirty="0"/>
          </a:p>
          <a:p>
            <a:pPr marL="0" indent="0">
              <a:buNone/>
            </a:pPr>
            <a:r>
              <a:rPr lang="es-AR" sz="1900" b="1" i="1" u="sng" dirty="0"/>
              <a:t>Lo que se logró en esta segunda Etapa</a:t>
            </a:r>
            <a:r>
              <a:rPr lang="es-AR" sz="1900" b="1" i="1" u="sng" dirty="0" smtClean="0"/>
              <a:t>:</a:t>
            </a:r>
          </a:p>
          <a:p>
            <a:pPr marL="0" indent="0">
              <a:buNone/>
            </a:pPr>
            <a:endParaRPr lang="es-AR" sz="1900" b="1" i="1" dirty="0"/>
          </a:p>
          <a:p>
            <a:r>
              <a:rPr lang="es-AR" sz="1900" b="1" i="1" dirty="0" smtClean="0"/>
              <a:t> Mejoras en todas las Vistas de la Aplicación.</a:t>
            </a:r>
          </a:p>
          <a:p>
            <a:r>
              <a:rPr lang="es-AR" sz="1900" b="1" i="1" dirty="0" smtClean="0"/>
              <a:t>Implementación Modo de juego 1 Player (WS).</a:t>
            </a:r>
          </a:p>
          <a:p>
            <a:r>
              <a:rPr lang="es-AR" sz="1900" b="1" i="1" dirty="0" smtClean="0"/>
              <a:t>Implementación Modo de juego 2 Player (WS).</a:t>
            </a:r>
          </a:p>
          <a:p>
            <a:r>
              <a:rPr lang="es-AR" sz="1900" b="1" i="1" dirty="0" smtClean="0"/>
              <a:t> Temporizador de respuestas Para Modo 1P y Modo 2P.</a:t>
            </a:r>
          </a:p>
          <a:p>
            <a:r>
              <a:rPr lang="es-AR" sz="1900" b="1" i="1" dirty="0" smtClean="0"/>
              <a:t>Visualización de Ranking Top 5.</a:t>
            </a:r>
          </a:p>
          <a:p>
            <a:r>
              <a:rPr lang="es-AR" sz="1900" b="1" i="1" dirty="0" smtClean="0"/>
              <a:t>Implementación de Listener (Cada 16 minutos):</a:t>
            </a:r>
          </a:p>
          <a:p>
            <a:pPr marL="0" indent="0">
              <a:buNone/>
            </a:pPr>
            <a:r>
              <a:rPr lang="es-AR" sz="1900" b="1" i="1" dirty="0" smtClean="0"/>
              <a:t>	-Chequeo, Borrado de Partidas iniciadas:</a:t>
            </a:r>
          </a:p>
          <a:p>
            <a:pPr lvl="1"/>
            <a:r>
              <a:rPr lang="es-AR" sz="1900" b="1" i="1" dirty="0"/>
              <a:t>	</a:t>
            </a:r>
            <a:r>
              <a:rPr lang="es-AR" sz="1900" b="1" i="1" dirty="0" smtClean="0"/>
              <a:t>	(2 Días).</a:t>
            </a:r>
          </a:p>
          <a:p>
            <a:pPr lvl="1"/>
            <a:r>
              <a:rPr lang="es-AR" sz="1900" b="1" i="1" dirty="0"/>
              <a:t>	</a:t>
            </a:r>
            <a:r>
              <a:rPr lang="es-AR" sz="1900" b="1" i="1" dirty="0" smtClean="0"/>
              <a:t>	Sumatoria de Puntajes al Ganador.</a:t>
            </a:r>
          </a:p>
          <a:p>
            <a:pPr marL="1257300" lvl="2" indent="-342900">
              <a:buFontTx/>
              <a:buChar char="-"/>
            </a:pPr>
            <a:r>
              <a:rPr lang="es-AR" sz="1900" b="1" i="1" dirty="0" smtClean="0"/>
              <a:t>Chequeo</a:t>
            </a:r>
            <a:r>
              <a:rPr lang="es-AR" sz="1900" b="1" i="1" dirty="0" smtClean="0"/>
              <a:t>, Borrado de </a:t>
            </a:r>
            <a:r>
              <a:rPr lang="es-AR" sz="1900" b="1" i="1" dirty="0" smtClean="0"/>
              <a:t>Invitaciones sin aceptar</a:t>
            </a:r>
          </a:p>
          <a:p>
            <a:pPr marL="1257300" lvl="2" indent="-342900">
              <a:buFontTx/>
              <a:buChar char="-"/>
            </a:pPr>
            <a:r>
              <a:rPr lang="es-AR" sz="1900" b="1" i="1" dirty="0" smtClean="0"/>
              <a:t>Limitación </a:t>
            </a:r>
            <a:r>
              <a:rPr lang="es-AR" sz="1900" b="1" i="1" dirty="0" smtClean="0"/>
              <a:t>de Partidas (4 Partidas simultáneamente).</a:t>
            </a:r>
          </a:p>
          <a:p>
            <a:r>
              <a:rPr lang="es-AR" sz="1900" b="1" i="1" dirty="0" smtClean="0"/>
              <a:t>Emparejamientos:</a:t>
            </a:r>
          </a:p>
          <a:p>
            <a:pPr marL="0" indent="0">
              <a:buNone/>
            </a:pPr>
            <a:r>
              <a:rPr lang="es-AR" sz="1900" b="1" i="1" dirty="0" smtClean="0"/>
              <a:t>	-Modo Random</a:t>
            </a:r>
            <a:r>
              <a:rPr lang="es-AR" sz="1900" b="1" i="1" dirty="0"/>
              <a:t>.</a:t>
            </a:r>
            <a:endParaRPr lang="es-AR" sz="1900" b="1" i="1" dirty="0" smtClean="0"/>
          </a:p>
          <a:p>
            <a:pPr lvl="1"/>
            <a:r>
              <a:rPr lang="es-AR" sz="1900" b="1" i="1" dirty="0" smtClean="0"/>
              <a:t>	-Modo Búsqueda de Usuario.</a:t>
            </a:r>
          </a:p>
          <a:p>
            <a:pPr lvl="1"/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3568" y="404664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  <p:pic>
        <p:nvPicPr>
          <p:cNvPr id="7" name="6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11231"/>
          <a:stretch>
            <a:fillRect/>
          </a:stretch>
        </p:blipFill>
        <p:spPr>
          <a:xfrm>
            <a:off x="5702622" y="3861048"/>
            <a:ext cx="3441378" cy="2357438"/>
          </a:xfrm>
        </p:spPr>
      </p:pic>
    </p:spTree>
    <p:extLst>
      <p:ext uri="{BB962C8B-B14F-4D97-AF65-F5344CB8AC3E}">
        <p14:creationId xmlns:p14="http://schemas.microsoft.com/office/powerpoint/2010/main" val="2855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" b="6860"/>
          <a:stretch>
            <a:fillRect/>
          </a:stretch>
        </p:blipFill>
        <p:spPr>
          <a:xfrm>
            <a:off x="5436096" y="3789040"/>
            <a:ext cx="3549630" cy="2520280"/>
          </a:xfrm>
        </p:spPr>
      </p:pic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611560" y="1556792"/>
            <a:ext cx="4896544" cy="4680520"/>
          </a:xfrm>
        </p:spPr>
        <p:txBody>
          <a:bodyPr/>
          <a:lstStyle/>
          <a:p>
            <a:pPr marL="0" indent="0">
              <a:buNone/>
            </a:pPr>
            <a:r>
              <a:rPr lang="es-AR" sz="1400" b="1" i="1" u="sng" dirty="0" smtClean="0"/>
              <a:t>Lo que nos hubiese gustado implementar:</a:t>
            </a:r>
          </a:p>
          <a:p>
            <a:pPr marL="0" indent="0">
              <a:buNone/>
            </a:pPr>
            <a:r>
              <a:rPr lang="es-AR" sz="1400" b="1" i="1" dirty="0"/>
              <a:t> </a:t>
            </a:r>
            <a:endParaRPr lang="es-AR" sz="1400" b="1" i="1" dirty="0" smtClean="0"/>
          </a:p>
          <a:p>
            <a:r>
              <a:rPr lang="es-AR" sz="1400" b="1" i="1" dirty="0" smtClean="0"/>
              <a:t>Host del sistema en Heroku</a:t>
            </a:r>
          </a:p>
          <a:p>
            <a:r>
              <a:rPr lang="es-AR" sz="1400" b="1" i="1" dirty="0" smtClean="0"/>
              <a:t> Implementación de invitaciones con WS</a:t>
            </a:r>
          </a:p>
          <a:p>
            <a:r>
              <a:rPr lang="es-AR" sz="1400" b="1" i="1" dirty="0"/>
              <a:t> </a:t>
            </a:r>
            <a:r>
              <a:rPr lang="es-AR" sz="1400" b="1" i="1" dirty="0" smtClean="0"/>
              <a:t>Modo rechazo de invitaciones</a:t>
            </a:r>
          </a:p>
          <a:p>
            <a:r>
              <a:rPr lang="es-AR" sz="1400" b="1" i="1" dirty="0" smtClean="0"/>
              <a:t>Otros modos de juego.</a:t>
            </a:r>
          </a:p>
          <a:p>
            <a:pPr lvl="1"/>
            <a:r>
              <a:rPr lang="es-AR" sz="1400" b="1" i="1" dirty="0" smtClean="0"/>
              <a:t>- Selección de las preguntas de nuestro 	</a:t>
            </a:r>
            <a:r>
              <a:rPr lang="es-AR" sz="1400" b="1" i="1" dirty="0" smtClean="0"/>
              <a:t>contrincante</a:t>
            </a:r>
            <a:endParaRPr lang="es-AR" sz="1400" b="1" i="1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Respecto a Cambios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91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411</TotalTime>
  <Words>196</Words>
  <Application>Microsoft Office PowerPoint</Application>
  <PresentationFormat>Presentación en pantalla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Transmisión de listas</vt:lpstr>
      <vt:lpstr>PROYECTO PREGUNTA2</vt:lpstr>
      <vt:lpstr>Diagrama de Gantt</vt:lpstr>
      <vt:lpstr>Replanificación</vt:lpstr>
      <vt:lpstr>Nuevo Diagrama de Gantt</vt:lpstr>
      <vt:lpstr>Historias de Pivotal Tracker </vt:lpstr>
      <vt:lpstr>Pivotal Analytics</vt:lpstr>
      <vt:lpstr>Respecto a Cambios</vt:lpstr>
      <vt:lpstr>Respecto a Cambios</vt:lpstr>
      <vt:lpstr>Respecto a Cambios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PREGUNTA2</dc:title>
  <dc:creator>Usuario de Windows</dc:creator>
  <cp:lastModifiedBy>Usuario de Windows</cp:lastModifiedBy>
  <cp:revision>20</cp:revision>
  <dcterms:created xsi:type="dcterms:W3CDTF">2017-11-20T15:27:20Z</dcterms:created>
  <dcterms:modified xsi:type="dcterms:W3CDTF">2017-11-22T04:01:51Z</dcterms:modified>
</cp:coreProperties>
</file>