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5CF7707-25ED-439B-821C-2963C4D4AF4E}">
          <p14:sldIdLst>
            <p14:sldId id="256"/>
            <p14:sldId id="257"/>
            <p14:sldId id="259"/>
            <p14:sldId id="260"/>
            <p14:sldId id="258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50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20/11/2017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20/11/2017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20/11/2017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20/11/2017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20/11/2017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20/11/2017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20/11/2017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20/11/2017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20/11/2017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20/11/2017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20/11/2017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478D2B-F499-4C3B-A3D2-0CA7D4327C11}" type="datetimeFigureOut">
              <a:rPr lang="es-AR" smtClean="0"/>
              <a:t>20/11/2017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4653136"/>
            <a:ext cx="7772400" cy="1418456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					Integrantes:</a:t>
            </a:r>
          </a:p>
          <a:p>
            <a:r>
              <a:rPr lang="es-AR" dirty="0"/>
              <a:t>	</a:t>
            </a:r>
            <a:r>
              <a:rPr lang="es-AR" dirty="0" smtClean="0"/>
              <a:t>					Bea, David</a:t>
            </a:r>
          </a:p>
          <a:p>
            <a:r>
              <a:rPr lang="es-AR" dirty="0"/>
              <a:t>	</a:t>
            </a:r>
            <a:r>
              <a:rPr lang="es-AR" dirty="0" smtClean="0"/>
              <a:t>					González, Cristian</a:t>
            </a:r>
          </a:p>
          <a:p>
            <a:r>
              <a:rPr lang="es-AR" dirty="0"/>
              <a:t>	</a:t>
            </a:r>
            <a:r>
              <a:rPr lang="es-AR" dirty="0" smtClean="0"/>
              <a:t>					Sáez, Sebastián 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008112"/>
          </a:xfrm>
        </p:spPr>
        <p:txBody>
          <a:bodyPr>
            <a:normAutofit/>
          </a:bodyPr>
          <a:lstStyle/>
          <a:p>
            <a:pPr algn="ctr"/>
            <a:r>
              <a:rPr lang="es-AR" sz="4400" dirty="0" smtClean="0">
                <a:solidFill>
                  <a:schemeClr val="tx2"/>
                </a:solidFill>
                <a:latin typeface="Arial Rounded MT Bold" pitchFamily="34" charset="0"/>
              </a:rPr>
              <a:t>PROYECTO PREGUNTA2</a:t>
            </a:r>
            <a:endParaRPr lang="es-AR" sz="44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645353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5157192"/>
            <a:ext cx="6512511" cy="1143000"/>
          </a:xfrm>
        </p:spPr>
        <p:txBody>
          <a:bodyPr/>
          <a:lstStyle/>
          <a:p>
            <a:r>
              <a:rPr lang="es-AR" dirty="0" smtClean="0"/>
              <a:t>Diagrama de Gantt</a:t>
            </a:r>
            <a:endParaRPr lang="es-AR" dirty="0"/>
          </a:p>
        </p:txBody>
      </p:sp>
      <p:pic>
        <p:nvPicPr>
          <p:cNvPr id="4" name="2 Imagen"/>
          <p:cNvPicPr>
            <a:picLocks noGrp="1" noChangeAspect="1"/>
          </p:cNvPicPr>
          <p:nvPr/>
        </p:nvPicPr>
        <p:blipFill>
          <a:blip r:embed="rId2">
            <a:lum/>
            <a:alphaModFix/>
          </a:blip>
          <a:srcRect t="14808" b="35778"/>
          <a:stretch>
            <a:fillRect/>
          </a:stretch>
        </p:blipFill>
        <p:spPr>
          <a:xfrm>
            <a:off x="251520" y="836712"/>
            <a:ext cx="8712968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0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1720" y="5373216"/>
            <a:ext cx="6512511" cy="1143000"/>
          </a:xfrm>
        </p:spPr>
        <p:txBody>
          <a:bodyPr/>
          <a:lstStyle/>
          <a:p>
            <a:r>
              <a:rPr lang="es-AR" dirty="0" smtClean="0"/>
              <a:t>Métricas Anteriores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251520" y="260648"/>
            <a:ext cx="8496944" cy="496855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s-AR" sz="1600" u="sng" dirty="0" smtClean="0">
                <a:latin typeface="Berlin Sans FB" pitchFamily="34" charset="0"/>
              </a:rPr>
              <a:t>Métricas Previas a los nuevos cambios:</a:t>
            </a:r>
            <a:endParaRPr lang="es-AR" sz="1400" dirty="0">
              <a:latin typeface="Berlin Sans FB" pitchFamily="34" charset="0"/>
            </a:endParaRPr>
          </a:p>
          <a:p>
            <a:pPr marL="45720" indent="0">
              <a:buNone/>
            </a:pPr>
            <a:r>
              <a:rPr lang="es-AR" sz="1200" dirty="0">
                <a:latin typeface="Berlin Sans FB" pitchFamily="34" charset="0"/>
              </a:rPr>
              <a:t>	</a:t>
            </a:r>
            <a:endParaRPr lang="es-AR" sz="1200" dirty="0" smtClean="0">
              <a:latin typeface="Berlin Sans FB" pitchFamily="34" charset="0"/>
            </a:endParaRPr>
          </a:p>
          <a:p>
            <a:pPr marL="45720" indent="0">
              <a:buNone/>
            </a:pP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APH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= 2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.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 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						NDD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= 3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.</a:t>
            </a:r>
          </a:p>
          <a:p>
            <a:pPr marL="45720" indent="0">
              <a:buNone/>
            </a:pP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					</a:t>
            </a:r>
          </a:p>
          <a:p>
            <a:pPr marL="45720" indent="0">
              <a:buNone/>
            </a:pP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						</a:t>
            </a:r>
            <a:r>
              <a:rPr lang="es-AR" sz="1200" dirty="0" err="1" smtClean="0">
                <a:solidFill>
                  <a:srgbClr val="FF0000"/>
                </a:solidFill>
                <a:latin typeface="Berlin Sans FB" pitchFamily="34" charset="0"/>
              </a:rPr>
              <a:t>Metodos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 (PROPIOS )</a:t>
            </a:r>
          </a:p>
          <a:p>
            <a:pPr marL="45720" indent="0">
              <a:buNone/>
            </a:pP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ACO(GAME)=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2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.					TC(GAME)=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4.</a:t>
            </a:r>
          </a:p>
          <a:p>
            <a:pPr marL="45720" indent="0">
              <a:buNone/>
            </a:pP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	ACO(USER)= 2. 					TC(USER)=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2.</a:t>
            </a:r>
            <a:endParaRPr lang="es-AR" sz="1200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45720" indent="0">
              <a:buNone/>
            </a:pP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ACO(QUESTION)= 2.					TC(QUESTION)=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7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.</a:t>
            </a:r>
          </a:p>
          <a:p>
            <a:pPr marL="45720" indent="0">
              <a:buNone/>
            </a:pP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                      ACO(INVITATION) =					TC(INVITATION)=	</a:t>
            </a:r>
            <a:endParaRPr lang="es-AR" sz="1200" u="sng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45720" indent="0">
              <a:buNone/>
            </a:pP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 				</a:t>
            </a:r>
          </a:p>
          <a:p>
            <a:pPr marL="45720" indent="0">
              <a:buNone/>
            </a:pP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	NOR(GAME)= 0. 					NOA(GAME)=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4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.</a:t>
            </a:r>
          </a:p>
          <a:p>
            <a:pPr marL="45720" indent="0">
              <a:buNone/>
            </a:pP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	NOR(USER)=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0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.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					NOA(USER)=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2. </a:t>
            </a:r>
            <a:endParaRPr lang="es-AR" sz="1200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45720" indent="0">
              <a:buNone/>
            </a:pP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NOR(QUESTION)=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0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.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					NOA(QUESTION)=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7. 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	</a:t>
            </a:r>
          </a:p>
          <a:p>
            <a:pPr marL="45720" indent="0">
              <a:buNone/>
            </a:pP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NOR(INVITATION)=					NOA(INVITATION)=</a:t>
            </a:r>
          </a:p>
          <a:p>
            <a:pPr marL="45720" indent="0">
              <a:buNone/>
            </a:pPr>
            <a:endParaRPr lang="es-AR" sz="1200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45720" indent="0">
              <a:buNone/>
            </a:pP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200" dirty="0" err="1" smtClean="0">
                <a:solidFill>
                  <a:srgbClr val="FF0000"/>
                </a:solidFill>
                <a:latin typeface="Berlin Sans FB" pitchFamily="34" charset="0"/>
              </a:rPr>
              <a:t>NPMedia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(GAME)=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8/4 = 2.</a:t>
            </a:r>
          </a:p>
          <a:p>
            <a:pPr marL="45720" indent="0">
              <a:buNone/>
            </a:pP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200" dirty="0" err="1" smtClean="0">
                <a:solidFill>
                  <a:srgbClr val="FF0000"/>
                </a:solidFill>
                <a:latin typeface="Berlin Sans FB" pitchFamily="34" charset="0"/>
              </a:rPr>
              <a:t>NPMedia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(USER)=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7/2 = 3,5.</a:t>
            </a:r>
          </a:p>
          <a:p>
            <a:pPr marL="45720" indent="0">
              <a:buNone/>
            </a:pP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200" dirty="0" err="1" smtClean="0">
                <a:solidFill>
                  <a:srgbClr val="FF0000"/>
                </a:solidFill>
                <a:latin typeface="Berlin Sans FB" pitchFamily="34" charset="0"/>
              </a:rPr>
              <a:t>NPMedia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(QUESTION)= </a:t>
            </a: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19/7 = 2,71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.</a:t>
            </a:r>
          </a:p>
          <a:p>
            <a:pPr marL="45720" indent="0">
              <a:buNone/>
            </a:pPr>
            <a:r>
              <a:rPr lang="es-AR" sz="1200" dirty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200" dirty="0" err="1" smtClean="0">
                <a:solidFill>
                  <a:srgbClr val="FF0000"/>
                </a:solidFill>
                <a:latin typeface="Berlin Sans FB" pitchFamily="34" charset="0"/>
              </a:rPr>
              <a:t>NPMedia</a:t>
            </a:r>
            <a:r>
              <a:rPr lang="es-AR" sz="1200" dirty="0" smtClean="0">
                <a:solidFill>
                  <a:srgbClr val="FF0000"/>
                </a:solidFill>
                <a:latin typeface="Berlin Sans FB" pitchFamily="34" charset="0"/>
              </a:rPr>
              <a:t>(INVITATION)=</a:t>
            </a:r>
            <a:endParaRPr lang="es-AR" sz="12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5517232"/>
            <a:ext cx="6512511" cy="1143000"/>
          </a:xfrm>
        </p:spPr>
        <p:txBody>
          <a:bodyPr/>
          <a:lstStyle/>
          <a:p>
            <a:r>
              <a:rPr lang="es-AR" dirty="0" smtClean="0"/>
              <a:t>Nuevas Métricas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83568" y="260648"/>
            <a:ext cx="8136904" cy="5112568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s-AR" sz="1600" u="sng" dirty="0" smtClean="0">
                <a:latin typeface="Berlin Sans FB" pitchFamily="34" charset="0"/>
              </a:rPr>
              <a:t>Luego de un conjunto de reformas, y conforme fue desarrollándose el proyecto se analizaron las siguientes métricas:</a:t>
            </a:r>
            <a:endParaRPr lang="es-AR" sz="1600" u="sng" dirty="0">
              <a:latin typeface="Berlin Sans FB" pitchFamily="34" charset="0"/>
            </a:endParaRPr>
          </a:p>
          <a:p>
            <a:pPr marL="365760" lvl="1" indent="0">
              <a:buNone/>
            </a:pPr>
            <a:endParaRPr lang="es-AR" sz="1500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365760" lvl="1" indent="0">
              <a:buNone/>
            </a:pP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APH = 						NDD = </a:t>
            </a:r>
          </a:p>
          <a:p>
            <a:pPr marL="365760" lvl="1" indent="0">
              <a:buNone/>
            </a:pPr>
            <a:endParaRPr lang="es-AR" sz="1500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365760" lvl="1" indent="0">
              <a:buNone/>
            </a:pP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						</a:t>
            </a:r>
            <a:r>
              <a:rPr lang="es-AR" sz="1500" dirty="0">
                <a:solidFill>
                  <a:srgbClr val="FF0000"/>
                </a:solidFill>
                <a:latin typeface="Berlin Sans FB" pitchFamily="34" charset="0"/>
              </a:rPr>
              <a:t> METODOS(PROPIOS)</a:t>
            </a:r>
            <a:endParaRPr lang="es-AR" sz="1500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365760" lvl="1" indent="0">
              <a:buNone/>
            </a:pP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ACO(GAME) =					TC(GAME) =</a:t>
            </a:r>
          </a:p>
          <a:p>
            <a:pPr marL="365760" lvl="1" indent="0">
              <a:buNone/>
            </a:pP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ACO(USER) =					TC(USER) =</a:t>
            </a:r>
          </a:p>
          <a:p>
            <a:pPr marL="365760" lvl="1" indent="0">
              <a:buNone/>
            </a:pP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ACO(QUESTION) =</a:t>
            </a:r>
            <a:r>
              <a:rPr lang="es-AR" sz="1500" dirty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				TC(QUESTION) =</a:t>
            </a:r>
          </a:p>
          <a:p>
            <a:pPr marL="365760" lvl="1" indent="0">
              <a:buNone/>
            </a:pP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ACO(INVITATION) =</a:t>
            </a:r>
            <a:r>
              <a:rPr lang="es-AR" sz="1500" dirty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				TC(INVITATION) =</a:t>
            </a:r>
          </a:p>
          <a:p>
            <a:pPr marL="365760" lvl="1" indent="0">
              <a:buNone/>
            </a:pP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ACO(GAME HANDLING) = </a:t>
            </a:r>
            <a:r>
              <a:rPr lang="es-AR" sz="1500" dirty="0">
                <a:solidFill>
                  <a:srgbClr val="FF0000"/>
                </a:solidFill>
                <a:latin typeface="Berlin Sans FB" pitchFamily="34" charset="0"/>
              </a:rPr>
              <a:t>	</a:t>
            </a: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			TC(GAME HANDLING) =</a:t>
            </a:r>
          </a:p>
          <a:p>
            <a:pPr marL="365760" lvl="1" indent="0">
              <a:buNone/>
            </a:pPr>
            <a:endParaRPr lang="es-AR" sz="1500" dirty="0">
              <a:solidFill>
                <a:srgbClr val="FF0000"/>
              </a:solidFill>
              <a:latin typeface="Berlin Sans FB" pitchFamily="34" charset="0"/>
            </a:endParaRPr>
          </a:p>
          <a:p>
            <a:pPr marL="365760" lvl="1" indent="0">
              <a:buNone/>
            </a:pP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NOR(GAME) =					NOA</a:t>
            </a:r>
            <a:r>
              <a:rPr lang="es-AR" sz="1500" dirty="0">
                <a:solidFill>
                  <a:srgbClr val="FF0000"/>
                </a:solidFill>
                <a:latin typeface="Berlin Sans FB" pitchFamily="34" charset="0"/>
              </a:rPr>
              <a:t>(GAME) =</a:t>
            </a:r>
            <a:endParaRPr lang="es-AR" sz="1500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365760" lvl="1" indent="0">
              <a:buNone/>
            </a:pP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NOR(USER) =					NOA</a:t>
            </a:r>
            <a:r>
              <a:rPr lang="es-AR" sz="1500" dirty="0">
                <a:solidFill>
                  <a:srgbClr val="FF0000"/>
                </a:solidFill>
                <a:latin typeface="Berlin Sans FB" pitchFamily="34" charset="0"/>
              </a:rPr>
              <a:t>(USER) =</a:t>
            </a:r>
            <a:endParaRPr lang="es-AR" sz="1500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365760" lvl="1" indent="0">
              <a:buNone/>
            </a:pP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NOR(QUESTION) =					NOA(QUESTION) </a:t>
            </a:r>
            <a:r>
              <a:rPr lang="es-AR" sz="1500" dirty="0">
                <a:solidFill>
                  <a:srgbClr val="FF0000"/>
                </a:solidFill>
                <a:latin typeface="Berlin Sans FB" pitchFamily="34" charset="0"/>
              </a:rPr>
              <a:t>=</a:t>
            </a:r>
            <a:endParaRPr lang="es-AR" sz="1500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365760" lvl="1" indent="0">
              <a:buNone/>
            </a:pP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NOR(INVITATION) =					NOA(INVITATION</a:t>
            </a:r>
            <a:r>
              <a:rPr lang="es-AR" sz="1500" dirty="0">
                <a:solidFill>
                  <a:srgbClr val="FF0000"/>
                </a:solidFill>
                <a:latin typeface="Berlin Sans FB" pitchFamily="34" charset="0"/>
              </a:rPr>
              <a:t>) =</a:t>
            </a:r>
            <a:endParaRPr lang="es-AR" sz="1500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365760" lvl="1" indent="0">
              <a:buNone/>
            </a:pP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NOR(GAME HANDLING) =				NOA</a:t>
            </a:r>
            <a:r>
              <a:rPr lang="es-AR" sz="1500" dirty="0">
                <a:solidFill>
                  <a:srgbClr val="FF0000"/>
                </a:solidFill>
                <a:latin typeface="Berlin Sans FB" pitchFamily="34" charset="0"/>
              </a:rPr>
              <a:t>(GAME HANDLING) </a:t>
            </a: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=</a:t>
            </a:r>
          </a:p>
          <a:p>
            <a:pPr marL="365760" lvl="1" indent="0">
              <a:buNone/>
            </a:pPr>
            <a:endParaRPr lang="es-AR" sz="1500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365760" lvl="1" indent="0">
              <a:buNone/>
            </a:pPr>
            <a:r>
              <a:rPr lang="es-AR" sz="1500" dirty="0" err="1" smtClean="0">
                <a:solidFill>
                  <a:srgbClr val="FF0000"/>
                </a:solidFill>
                <a:latin typeface="Berlin Sans FB" pitchFamily="34" charset="0"/>
              </a:rPr>
              <a:t>NPMedia</a:t>
            </a: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(GAME) =</a:t>
            </a:r>
          </a:p>
          <a:p>
            <a:pPr marL="365760" lvl="1" indent="0">
              <a:buNone/>
            </a:pPr>
            <a:r>
              <a:rPr lang="es-AR" sz="1500" dirty="0" err="1" smtClean="0">
                <a:solidFill>
                  <a:srgbClr val="FF0000"/>
                </a:solidFill>
                <a:latin typeface="Berlin Sans FB" pitchFamily="34" charset="0"/>
              </a:rPr>
              <a:t>NPMedia</a:t>
            </a: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(USER) </a:t>
            </a:r>
            <a:r>
              <a:rPr lang="es-AR" sz="1500" dirty="0">
                <a:solidFill>
                  <a:srgbClr val="FF0000"/>
                </a:solidFill>
                <a:latin typeface="Berlin Sans FB" pitchFamily="34" charset="0"/>
              </a:rPr>
              <a:t>=</a:t>
            </a:r>
          </a:p>
          <a:p>
            <a:pPr marL="365760" lvl="1" indent="0">
              <a:buNone/>
            </a:pPr>
            <a:r>
              <a:rPr lang="es-AR" sz="1500" dirty="0" err="1" smtClean="0">
                <a:solidFill>
                  <a:srgbClr val="FF0000"/>
                </a:solidFill>
                <a:latin typeface="Berlin Sans FB" pitchFamily="34" charset="0"/>
              </a:rPr>
              <a:t>NPMedia</a:t>
            </a: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(QUESTION) </a:t>
            </a:r>
            <a:r>
              <a:rPr lang="es-AR" sz="1500" dirty="0">
                <a:solidFill>
                  <a:srgbClr val="FF0000"/>
                </a:solidFill>
                <a:latin typeface="Berlin Sans FB" pitchFamily="34" charset="0"/>
              </a:rPr>
              <a:t>=</a:t>
            </a:r>
          </a:p>
          <a:p>
            <a:pPr marL="365760" lvl="1" indent="0">
              <a:buNone/>
            </a:pPr>
            <a:r>
              <a:rPr lang="es-AR" sz="1500" dirty="0" err="1" smtClean="0">
                <a:solidFill>
                  <a:srgbClr val="FF0000"/>
                </a:solidFill>
                <a:latin typeface="Berlin Sans FB" pitchFamily="34" charset="0"/>
              </a:rPr>
              <a:t>NPMedia</a:t>
            </a: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(INVITATION) </a:t>
            </a:r>
            <a:r>
              <a:rPr lang="es-AR" sz="1500" dirty="0">
                <a:solidFill>
                  <a:srgbClr val="FF0000"/>
                </a:solidFill>
                <a:latin typeface="Berlin Sans FB" pitchFamily="34" charset="0"/>
              </a:rPr>
              <a:t>=</a:t>
            </a:r>
          </a:p>
          <a:p>
            <a:pPr marL="365760" lvl="1" indent="0">
              <a:buNone/>
            </a:pPr>
            <a:r>
              <a:rPr lang="es-AR" sz="1500" dirty="0" err="1" smtClean="0">
                <a:solidFill>
                  <a:srgbClr val="FF0000"/>
                </a:solidFill>
                <a:latin typeface="Berlin Sans FB" pitchFamily="34" charset="0"/>
              </a:rPr>
              <a:t>NPMedia</a:t>
            </a:r>
            <a:r>
              <a:rPr lang="es-AR" sz="1500" dirty="0" smtClean="0">
                <a:solidFill>
                  <a:srgbClr val="FF0000"/>
                </a:solidFill>
                <a:latin typeface="Berlin Sans FB" pitchFamily="34" charset="0"/>
              </a:rPr>
              <a:t>(GAME HANDLING) =</a:t>
            </a:r>
            <a:r>
              <a:rPr lang="es-AR" sz="1500" dirty="0" smtClean="0">
                <a:latin typeface="Berlin Sans FB" pitchFamily="34" charset="0"/>
              </a:rPr>
              <a:t>		</a:t>
            </a:r>
            <a:endParaRPr lang="es-AR" sz="1500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64912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Nuevo Diagrama de Gantt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24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4797152"/>
            <a:ext cx="6512511" cy="1721128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Historias de </a:t>
            </a:r>
            <a:r>
              <a:rPr lang="es-AR" dirty="0" err="1" smtClean="0"/>
              <a:t>Pivotal</a:t>
            </a:r>
            <a:r>
              <a:rPr lang="es-AR" dirty="0" smtClean="0"/>
              <a:t> </a:t>
            </a:r>
            <a:r>
              <a:rPr lang="es-AR" dirty="0" err="1" smtClean="0"/>
              <a:t>Tracker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068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6" r="18136"/>
          <a:stretch>
            <a:fillRect/>
          </a:stretch>
        </p:blipFill>
        <p:spPr>
          <a:xfrm>
            <a:off x="5580112" y="3573016"/>
            <a:ext cx="3376894" cy="2494877"/>
          </a:xfrm>
        </p:spPr>
      </p:pic>
      <p:sp>
        <p:nvSpPr>
          <p:cNvPr id="9" name="8 Marcador de texto"/>
          <p:cNvSpPr>
            <a:spLocks noGrp="1"/>
          </p:cNvSpPr>
          <p:nvPr>
            <p:ph type="body" sz="half" idx="2"/>
          </p:nvPr>
        </p:nvSpPr>
        <p:spPr>
          <a:xfrm>
            <a:off x="539552" y="1988840"/>
            <a:ext cx="4608512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 u="sng" dirty="0" smtClean="0"/>
              <a:t>Donde finalizamos en la primer etapa:</a:t>
            </a:r>
            <a:endParaRPr lang="es-AR" b="1" i="1" u="sng" dirty="0"/>
          </a:p>
          <a:p>
            <a:pPr marL="0" indent="0">
              <a:buNone/>
            </a:pPr>
            <a:endParaRPr lang="es-AR" b="1" i="1" dirty="0"/>
          </a:p>
          <a:p>
            <a:r>
              <a:rPr lang="es-AR" b="1" i="1" dirty="0" smtClean="0"/>
              <a:t>Implementación juego 1 Player.</a:t>
            </a:r>
          </a:p>
          <a:p>
            <a:r>
              <a:rPr lang="es-AR" b="1" i="1" dirty="0" smtClean="0"/>
              <a:t>Implementación modo Admin.</a:t>
            </a:r>
          </a:p>
          <a:p>
            <a:pPr marL="0" indent="0">
              <a:buNone/>
            </a:pPr>
            <a:endParaRPr lang="es-AR" u="sng" dirty="0"/>
          </a:p>
          <a:p>
            <a:pPr marL="0" indent="0">
              <a:buNone/>
            </a:pPr>
            <a:endParaRPr lang="es-AR" u="sng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6383538" cy="114300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Respecto a Cambios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614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1556792"/>
            <a:ext cx="5976664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r>
              <a:rPr lang="es-AR" sz="1900" b="1" i="1" u="sng" dirty="0"/>
              <a:t>Lo que se logró en esta segunda Etapa</a:t>
            </a:r>
            <a:r>
              <a:rPr lang="es-AR" sz="1900" b="1" i="1" u="sng" dirty="0" smtClean="0"/>
              <a:t>:</a:t>
            </a:r>
          </a:p>
          <a:p>
            <a:pPr marL="0" indent="0">
              <a:buNone/>
            </a:pPr>
            <a:endParaRPr lang="es-AR" sz="1900" b="1" i="1" dirty="0"/>
          </a:p>
          <a:p>
            <a:r>
              <a:rPr lang="es-AR" sz="1900" b="1" i="1" dirty="0" smtClean="0"/>
              <a:t> Mejoras en todas las Vistas de la Aplicación.</a:t>
            </a:r>
          </a:p>
          <a:p>
            <a:r>
              <a:rPr lang="es-AR" sz="1900" b="1" i="1" dirty="0" smtClean="0"/>
              <a:t>Implementación Modo de juego 1 Player (WS).</a:t>
            </a:r>
          </a:p>
          <a:p>
            <a:r>
              <a:rPr lang="es-AR" sz="1900" b="1" i="1" dirty="0" smtClean="0"/>
              <a:t>Implementación Modo de juego 2 Player (WS).</a:t>
            </a:r>
          </a:p>
          <a:p>
            <a:r>
              <a:rPr lang="es-AR" sz="1900" b="1" i="1" dirty="0" smtClean="0"/>
              <a:t> Temporizador de respuestas Para Modo 1P y Modo 2P.</a:t>
            </a:r>
          </a:p>
          <a:p>
            <a:r>
              <a:rPr lang="es-AR" sz="1900" b="1" i="1" dirty="0" smtClean="0"/>
              <a:t>Visualización de Ranking Top 5.</a:t>
            </a:r>
          </a:p>
          <a:p>
            <a:r>
              <a:rPr lang="es-AR" sz="1900" b="1" i="1" dirty="0" smtClean="0"/>
              <a:t>Implementación de Listener (Cada 16 minutos):</a:t>
            </a:r>
          </a:p>
          <a:p>
            <a:pPr marL="0" indent="0">
              <a:buNone/>
            </a:pPr>
            <a:r>
              <a:rPr lang="es-AR" sz="1900" b="1" i="1" dirty="0" smtClean="0"/>
              <a:t>	-Chequeo, Borrado de Partidas iniciadas:</a:t>
            </a:r>
          </a:p>
          <a:p>
            <a:pPr lvl="1"/>
            <a:r>
              <a:rPr lang="es-AR" sz="1900" b="1" i="1" dirty="0"/>
              <a:t>	</a:t>
            </a:r>
            <a:r>
              <a:rPr lang="es-AR" sz="1900" b="1" i="1" dirty="0" smtClean="0"/>
              <a:t>	(2 Días).</a:t>
            </a:r>
          </a:p>
          <a:p>
            <a:pPr lvl="1"/>
            <a:r>
              <a:rPr lang="es-AR" sz="1900" b="1" i="1" dirty="0"/>
              <a:t>	</a:t>
            </a:r>
            <a:r>
              <a:rPr lang="es-AR" sz="1900" b="1" i="1" dirty="0" smtClean="0"/>
              <a:t>	Sumatoria de Puntajes al Ganador.</a:t>
            </a:r>
          </a:p>
          <a:p>
            <a:pPr lvl="2"/>
            <a:r>
              <a:rPr lang="es-AR" sz="1900" b="1" i="1" dirty="0" smtClean="0"/>
              <a:t>- Chequeo, Borrado de Invitaciones: VER.</a:t>
            </a:r>
          </a:p>
          <a:p>
            <a:r>
              <a:rPr lang="es-AR" sz="1900" b="1" i="1" dirty="0" smtClean="0"/>
              <a:t>Limitación de Partidas (4 Partidas simultáneamente).</a:t>
            </a:r>
          </a:p>
          <a:p>
            <a:r>
              <a:rPr lang="es-AR" sz="1900" b="1" i="1" dirty="0" smtClean="0"/>
              <a:t>Emparejamientos:</a:t>
            </a:r>
          </a:p>
          <a:p>
            <a:pPr marL="0" indent="0">
              <a:buNone/>
            </a:pPr>
            <a:r>
              <a:rPr lang="es-AR" sz="1900" b="1" i="1" dirty="0" smtClean="0"/>
              <a:t>	-Modo Random</a:t>
            </a:r>
            <a:r>
              <a:rPr lang="es-AR" sz="1900" b="1" i="1" dirty="0"/>
              <a:t>.</a:t>
            </a:r>
            <a:endParaRPr lang="es-AR" sz="1900" b="1" i="1" dirty="0" smtClean="0"/>
          </a:p>
          <a:p>
            <a:pPr lvl="1"/>
            <a:r>
              <a:rPr lang="es-AR" sz="1900" b="1" i="1" dirty="0" smtClean="0"/>
              <a:t>	-Modo Búsqueda de Usuario.</a:t>
            </a:r>
          </a:p>
          <a:p>
            <a:pPr lvl="1"/>
            <a:endParaRPr lang="es-AR" dirty="0" smtClean="0"/>
          </a:p>
          <a:p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83568" y="404664"/>
            <a:ext cx="6383538" cy="114300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Respecto a Cambios</a:t>
            </a:r>
            <a:endParaRPr lang="es-AR" dirty="0"/>
          </a:p>
        </p:txBody>
      </p:sp>
      <p:pic>
        <p:nvPicPr>
          <p:cNvPr id="7" name="6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r="11231"/>
          <a:stretch>
            <a:fillRect/>
          </a:stretch>
        </p:blipFill>
        <p:spPr>
          <a:xfrm>
            <a:off x="5702622" y="3861048"/>
            <a:ext cx="3441378" cy="2357438"/>
          </a:xfrm>
        </p:spPr>
      </p:pic>
    </p:spTree>
    <p:extLst>
      <p:ext uri="{BB962C8B-B14F-4D97-AF65-F5344CB8AC3E}">
        <p14:creationId xmlns:p14="http://schemas.microsoft.com/office/powerpoint/2010/main" val="285570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0" b="6860"/>
          <a:stretch>
            <a:fillRect/>
          </a:stretch>
        </p:blipFill>
        <p:spPr>
          <a:xfrm>
            <a:off x="5436096" y="3789040"/>
            <a:ext cx="3549630" cy="2520280"/>
          </a:xfrm>
        </p:spPr>
      </p:pic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>
          <a:xfrm>
            <a:off x="611560" y="1556792"/>
            <a:ext cx="4896544" cy="4680520"/>
          </a:xfrm>
        </p:spPr>
        <p:txBody>
          <a:bodyPr/>
          <a:lstStyle/>
          <a:p>
            <a:pPr marL="0" indent="0">
              <a:buNone/>
            </a:pPr>
            <a:r>
              <a:rPr lang="es-AR" sz="1400" b="1" i="1" u="sng" dirty="0" smtClean="0"/>
              <a:t>Lo que nos hubiese gustado implementar:</a:t>
            </a:r>
          </a:p>
          <a:p>
            <a:pPr marL="0" indent="0">
              <a:buNone/>
            </a:pPr>
            <a:r>
              <a:rPr lang="es-AR" sz="1400" b="1" i="1" dirty="0"/>
              <a:t> </a:t>
            </a:r>
            <a:endParaRPr lang="es-AR" sz="1400" b="1" i="1" dirty="0" smtClean="0"/>
          </a:p>
          <a:p>
            <a:r>
              <a:rPr lang="es-AR" sz="1400" b="1" i="1" dirty="0" smtClean="0"/>
              <a:t>Host del sistema en Heroku</a:t>
            </a:r>
          </a:p>
          <a:p>
            <a:r>
              <a:rPr lang="es-AR" sz="1400" b="1" i="1" dirty="0" smtClean="0"/>
              <a:t> Implementación de invitaciones con WS</a:t>
            </a:r>
          </a:p>
          <a:p>
            <a:r>
              <a:rPr lang="es-AR" sz="1400" b="1" i="1" dirty="0"/>
              <a:t> </a:t>
            </a:r>
            <a:r>
              <a:rPr lang="es-AR" sz="1400" b="1" i="1" dirty="0" smtClean="0"/>
              <a:t>Modo rechazo de invitaciones</a:t>
            </a:r>
          </a:p>
          <a:p>
            <a:r>
              <a:rPr lang="es-AR" sz="1400" b="1" i="1" dirty="0" smtClean="0"/>
              <a:t>Otros modos de juego.</a:t>
            </a:r>
          </a:p>
          <a:p>
            <a:pPr lvl="1"/>
            <a:r>
              <a:rPr lang="es-AR" sz="1400" b="1" i="1" dirty="0" smtClean="0"/>
              <a:t>- Selección de las preguntas de nuestro 	contrincante)</a:t>
            </a:r>
            <a:endParaRPr lang="es-AR" sz="1400" b="1" i="1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6383538" cy="114300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Respecto a Cambios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9191231"/>
      </p:ext>
    </p:extLst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241</TotalTime>
  <Words>168</Words>
  <Application>Microsoft Office PowerPoint</Application>
  <PresentationFormat>Presentación en pantalla 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Transmisión de listas</vt:lpstr>
      <vt:lpstr>PROYECTO PREGUNTA2</vt:lpstr>
      <vt:lpstr>Diagrama de Gantt</vt:lpstr>
      <vt:lpstr>Métricas Anteriores </vt:lpstr>
      <vt:lpstr>Nuevas Métricas </vt:lpstr>
      <vt:lpstr>Nuevo Diagrama de Gantt</vt:lpstr>
      <vt:lpstr>Historias de Pivotal Tracker </vt:lpstr>
      <vt:lpstr>Respecto a Cambios</vt:lpstr>
      <vt:lpstr>Respecto a Cambios</vt:lpstr>
      <vt:lpstr>Respecto a Cambios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PREGUNTA2</dc:title>
  <dc:creator>Usuario de Windows</dc:creator>
  <cp:lastModifiedBy>Usuario de Windows</cp:lastModifiedBy>
  <cp:revision>14</cp:revision>
  <dcterms:created xsi:type="dcterms:W3CDTF">2017-11-20T15:27:20Z</dcterms:created>
  <dcterms:modified xsi:type="dcterms:W3CDTF">2017-11-21T01:41:21Z</dcterms:modified>
</cp:coreProperties>
</file>