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104-B6EB-40E8-924B-802CDA937569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87F2A-FAFD-474A-947F-1DB644C3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EE66-8723-CFC2-6252-9E7747E3D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67D40-26BA-680C-F6CB-966BF48FA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22A5-CF32-204F-A65E-1B77F1F6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5377-A324-97BA-A122-E4A627EA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DD21-26CB-93BD-D07C-5F3E7E78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771A-8AF9-B91F-EA80-63F7E15C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58B28-B783-405B-3D7A-383D225FF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35C7-A8A1-488B-D64F-25855B5D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4B3ED-AB24-47C5-2192-EF513ED1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BBD5-209D-BC48-FDEE-65DA08AC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EDCF8-060B-07E9-72F6-7FAB1FF8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F9D5D-815C-3813-2ADA-56AB3B2D9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C676-3F62-413F-9C85-9DA2B8C8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F3EB3-0D39-331C-D075-D60C10A2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865D-79A0-31AC-D27D-A81F8B9F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5B55-D274-31B7-5FC6-410D1A6B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8B64-52D9-C34B-04A5-02991C7B2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0868-042B-C7BC-41C7-A6A1982C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D52E-2AF5-F3D1-7B7D-B1839178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DE07-8F9E-258D-512B-90842801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CFB9-D109-7C68-E1A2-A7BB4DE6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A7CC-1874-5122-DBA8-CFBD4C25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FC99-4349-6E98-48FB-B6857F74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CBB61-433D-780A-8971-0F2F1031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AB7A-09E4-6BA9-0EDD-F1EA55E8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1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6BE-81B9-5A7F-FFAF-93B801D3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54A9-839C-AA95-F42A-7D90FD928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80D32-A1EA-373D-4A40-4C14D1C12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93B4-726F-CCDD-C8A2-A5EB86E9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0E53B-AAE9-74DE-2100-10D3A1B1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58B70-62F6-8E16-BE94-728465B7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C9E6-5787-F45F-DBE6-6C7359E5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B974-13BE-B9AD-0D38-3925E937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33B69-D4C3-80F3-3069-4C16C2A1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E3B08-9ABE-8D14-0892-266B2DDCC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38BD3-E24A-3340-947E-22577C2C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AE5E6-7450-4AC1-C63C-419CB13E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FDDB8-9662-29DC-7020-D888F326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C6805-AA6F-F742-C339-E44311D4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D705-3DCA-2F6B-87A7-E6DC0A21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B6350-F823-4B20-282B-E9BA752E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E678F-CE65-C37C-8D92-B3AF0064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0AA36-4B44-5B81-5CC6-09F9C331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5D5E3-81A5-871A-8C5A-29A829A6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CDAF8-E3F1-8B18-5293-8CB3FE64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9165-7B9A-D698-A6DF-DCBF62F0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E881-469A-8FA7-88DC-DF913E87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0871-89CD-7838-9489-111385C0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90EA4-E89E-7AF3-0F73-0FE3DE3C4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48454-2F58-DA16-97A3-A84C9CAF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EDB9F-30CD-E85F-F8AB-086D52DF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2224-F21C-B1A6-9695-286DF56D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424F-0591-1E70-2951-DF7DF741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B858A-C11C-62CA-9234-5737E927C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0B286-755D-94F1-E15A-A75FDF5C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E6640-D9F2-C651-97ED-04EA1C4A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8DEF-6BD3-8AC6-41B4-16E94F32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CFFA-04F3-7F19-EBD6-36EC2235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3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D39E3-7FA6-4F7A-4645-442FFC1D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6D1F6-8BAE-D771-3A22-F730B5F5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EDED-9523-02BA-0A9D-6BC9B731F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F0AB-DCCF-4AAB-AF6D-585D62F1443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0162-E24A-04D7-C7E9-25ADB1056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E832-9006-FCE7-DD1B-5996FF81C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2C37-9660-4700-9E79-5AFC59A73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7CEBFF"/>
                </a:solidFill>
              </a:rPr>
              <a:t>Gorceac Cristian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C6EE7484-2B34-254C-A4B1-9F2FFA18B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17" y="9144"/>
            <a:ext cx="9876183" cy="6848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7DD02-94A9-5A53-3CB0-B73C6F0B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15817" cy="2713383"/>
          </a:xfrm>
          <a:prstGeom prst="rect">
            <a:avLst/>
          </a:prstGeom>
        </p:spPr>
      </p:pic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C218BFC9-D86A-A3D6-A8C1-BC93F6796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17" y="0"/>
            <a:ext cx="9876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8F9B15-1765-260D-4DCD-3E0EAF34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5817" cy="2713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443FB-055D-FDBB-770E-BB120085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0"/>
            <a:ext cx="3390900" cy="6858000"/>
          </a:xfrm>
          <a:prstGeom prst="rect">
            <a:avLst/>
          </a:prstGeom>
        </p:spPr>
      </p:pic>
      <p:pic>
        <p:nvPicPr>
          <p:cNvPr id="12" name="Picture 11" descr="A diagram of a computer&#10;&#10;Description automatically generated">
            <a:extLst>
              <a:ext uri="{FF2B5EF4-FFF2-40B4-BE49-F238E27FC236}">
                <a16:creationId xmlns:a16="http://schemas.microsoft.com/office/drawing/2014/main" id="{F7A876A5-4ABB-4CD8-0F6C-BBBD86B78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83" y="0"/>
            <a:ext cx="6307100" cy="6853103"/>
          </a:xfrm>
          <a:prstGeom prst="rect">
            <a:avLst/>
          </a:prstGeom>
        </p:spPr>
      </p:pic>
      <p:pic>
        <p:nvPicPr>
          <p:cNvPr id="14" name="Picture 13" descr="A diagram of a computer&#10;&#10;Description automatically generated">
            <a:extLst>
              <a:ext uri="{FF2B5EF4-FFF2-40B4-BE49-F238E27FC236}">
                <a16:creationId xmlns:a16="http://schemas.microsoft.com/office/drawing/2014/main" id="{A3BC1EA0-99BA-E0CF-52A8-FF8EC9D5F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897"/>
            <a:ext cx="6324600" cy="68531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50CB07-B6F8-B0C3-2A21-D69837F7D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887604"/>
            <a:ext cx="4470400" cy="49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753731-C0F4-E503-0710-DEF0B8FC5D07}"/>
              </a:ext>
            </a:extLst>
          </p:cNvPr>
          <p:cNvSpPr txBox="1"/>
          <p:nvPr/>
        </p:nvSpPr>
        <p:spPr>
          <a:xfrm>
            <a:off x="421640" y="3154680"/>
            <a:ext cx="18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04DA9-9344-8094-49DE-64E29181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5817" cy="2713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59D832-67C5-40CF-61AE-40D0B1C5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0"/>
            <a:ext cx="3546342" cy="6858000"/>
          </a:xfrm>
          <a:prstGeom prst="rect">
            <a:avLst/>
          </a:prstGeom>
        </p:spPr>
      </p:pic>
      <p:pic>
        <p:nvPicPr>
          <p:cNvPr id="12" name="Picture 11" descr="A diagram of a computer&#10;&#10;Description automatically generated">
            <a:extLst>
              <a:ext uri="{FF2B5EF4-FFF2-40B4-BE49-F238E27FC236}">
                <a16:creationId xmlns:a16="http://schemas.microsoft.com/office/drawing/2014/main" id="{032979C5-32FA-598A-B2B0-7015A3BE6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17" y="0"/>
            <a:ext cx="6329841" cy="6858000"/>
          </a:xfrm>
          <a:prstGeom prst="rect">
            <a:avLst/>
          </a:prstGeom>
        </p:spPr>
      </p:pic>
      <p:pic>
        <p:nvPicPr>
          <p:cNvPr id="16" name="Picture 15" descr="A diagram of a computer&#10;&#10;Description automatically generated">
            <a:extLst>
              <a:ext uri="{FF2B5EF4-FFF2-40B4-BE49-F238E27FC236}">
                <a16:creationId xmlns:a16="http://schemas.microsoft.com/office/drawing/2014/main" id="{197D74C7-FEA8-E64E-C637-D82A26735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17" y="0"/>
            <a:ext cx="6329840" cy="6922655"/>
          </a:xfrm>
          <a:prstGeom prst="rect">
            <a:avLst/>
          </a:prstGeom>
        </p:spPr>
      </p:pic>
      <p:pic>
        <p:nvPicPr>
          <p:cNvPr id="18" name="Picture 17" descr="A diagram of a computer&#10;&#10;Description automatically generated">
            <a:extLst>
              <a:ext uri="{FF2B5EF4-FFF2-40B4-BE49-F238E27FC236}">
                <a16:creationId xmlns:a16="http://schemas.microsoft.com/office/drawing/2014/main" id="{DA080BE7-F438-6C09-06C7-9EE80511C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18" y="-182419"/>
            <a:ext cx="6329839" cy="71050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E00BDF-E025-A564-639F-DB2C6942A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804188"/>
            <a:ext cx="3885623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C1717-413E-DCE3-63A1-6CFD7636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490" y="0"/>
            <a:ext cx="4029510" cy="6858000"/>
          </a:xfrm>
          <a:prstGeom prst="rect">
            <a:avLst/>
          </a:prstGeom>
        </p:spPr>
      </p:pic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5E18071B-F3B8-885D-9E02-49829294A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91" y="0"/>
            <a:ext cx="59549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DFCFFB-9CA3-5544-AE48-62DDC69DC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315817" cy="2713383"/>
          </a:xfrm>
          <a:prstGeom prst="rect">
            <a:avLst/>
          </a:prstGeom>
        </p:spPr>
      </p:pic>
      <p:pic>
        <p:nvPicPr>
          <p:cNvPr id="10" name="Picture 9" descr="A diagram of a machine&#10;&#10;Description automatically generated">
            <a:extLst>
              <a:ext uri="{FF2B5EF4-FFF2-40B4-BE49-F238E27FC236}">
                <a16:creationId xmlns:a16="http://schemas.microsoft.com/office/drawing/2014/main" id="{7D3E8049-E041-0BD3-57AA-7E2AB628F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91" y="0"/>
            <a:ext cx="5954999" cy="6858000"/>
          </a:xfrm>
          <a:prstGeom prst="rect">
            <a:avLst/>
          </a:prstGeom>
        </p:spPr>
      </p:pic>
      <p:pic>
        <p:nvPicPr>
          <p:cNvPr id="12" name="Picture 11" descr="A diagram of a computer&#10;&#10;Description automatically generated">
            <a:extLst>
              <a:ext uri="{FF2B5EF4-FFF2-40B4-BE49-F238E27FC236}">
                <a16:creationId xmlns:a16="http://schemas.microsoft.com/office/drawing/2014/main" id="{727FF9D0-D46E-59C7-09B7-F2C219182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91" y="0"/>
            <a:ext cx="5954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54A9F-27DE-5BDB-8E61-B5197864D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5817" cy="2713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0349A-41B8-6A10-928F-6A83A1A4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438" y="0"/>
            <a:ext cx="4439562" cy="6858000"/>
          </a:xfrm>
          <a:prstGeom prst="rect">
            <a:avLst/>
          </a:prstGeom>
        </p:spPr>
      </p:pic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2A371E44-BB06-AEDD-CB4E-E0EF493D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4" y="0"/>
            <a:ext cx="5526474" cy="6858000"/>
          </a:xfrm>
          <a:prstGeom prst="rect">
            <a:avLst/>
          </a:prstGeom>
        </p:spPr>
      </p:pic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BD9C2337-41A5-5067-0B19-6D7226D9A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4" y="0"/>
            <a:ext cx="5526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4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0DF44-F5E2-956F-AF0A-AF5FFB0A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691" y="0"/>
            <a:ext cx="575130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8A50D-9146-BD6C-0DA7-043ADC884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15817" cy="2713383"/>
          </a:xfrm>
          <a:prstGeom prst="rect">
            <a:avLst/>
          </a:prstGeom>
        </p:spPr>
      </p:pic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8DFB003E-055C-D4A1-C6BB-EA21BF013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3383"/>
            <a:ext cx="6440691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38EE99-996C-3E99-CC49-D7F80647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27" y="0"/>
            <a:ext cx="96704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E5C57-86E0-3EC4-1DD5-7C976975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15817" cy="27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40B3CD15-9C6C-ACC2-BEBE-593B01D8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76" y="0"/>
            <a:ext cx="980532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5C1C2-FA53-E2CB-BE8C-31AB76F4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15817" cy="2713383"/>
          </a:xfrm>
          <a:prstGeom prst="rect">
            <a:avLst/>
          </a:prstGeom>
        </p:spPr>
      </p:pic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B926A6DB-2893-0FC6-0672-901177D09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76" y="0"/>
            <a:ext cx="9805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8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C97D35-A610-0F93-DD3B-12088621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5817" cy="2713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DA496-14B0-AD72-7A93-8DEA3B24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16" y="0"/>
            <a:ext cx="9876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</Words>
  <Application>Microsoft Office PowerPoint</Application>
  <PresentationFormat>Widescreen</PresentationFormat>
  <Paragraphs>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</dc:title>
  <dc:creator>Gorceac Cristian</dc:creator>
  <cp:lastModifiedBy>Gorceac Cristian</cp:lastModifiedBy>
  <cp:revision>1</cp:revision>
  <dcterms:created xsi:type="dcterms:W3CDTF">2023-07-14T01:49:19Z</dcterms:created>
  <dcterms:modified xsi:type="dcterms:W3CDTF">2023-07-14T08:13:07Z</dcterms:modified>
</cp:coreProperties>
</file>