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2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47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28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3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1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9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5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18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0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8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9775-2F2E-47E7-A8F4-D805D2683A56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DE90-9694-4511-94EA-680847EB97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74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5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b="1" dirty="0"/>
              <a:t>Diagrama de clases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AD9F0A9-FA8B-43A1-90F4-1CF80DA53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3684"/>
            <a:ext cx="10515600" cy="51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3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Diagrama de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NOEL BAUTISTA G</cp:lastModifiedBy>
  <cp:revision>3</cp:revision>
  <dcterms:created xsi:type="dcterms:W3CDTF">2020-03-15T19:18:57Z</dcterms:created>
  <dcterms:modified xsi:type="dcterms:W3CDTF">2020-03-16T21:41:45Z</dcterms:modified>
</cp:coreProperties>
</file>