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76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9E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4B0D9-E04A-4D56-B482-87371C00EF67}" v="10" dt="2021-01-24T21:56:58.928"/>
    <p1510:client id="{77A19D5C-77F8-4DD4-9B3B-B55A9FB1BF90}" v="11" dt="2021-01-24T18:44:48.835"/>
    <p1510:client id="{ADDE8C52-D60D-4370-938A-9F687A83B000}" v="38" dt="2021-01-23T22:22:55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98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2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71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2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9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0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4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689A3E-733D-4F59-812E-B595F30565F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5361A-FDC4-43BA-ADED-EC151FC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istianIlie39/TemePentruAcasa/tree/master/FinalProjec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2896" y="2511379"/>
            <a:ext cx="7096259" cy="362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TravelAgencyProject</a:t>
            </a:r>
            <a:endParaRPr lang="en-US" sz="6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Web Application</a:t>
            </a:r>
          </a:p>
          <a:p>
            <a:pPr algn="ctr"/>
            <a:endParaRPr lang="en-US" sz="6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8938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3" y="592428"/>
            <a:ext cx="10277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Layerul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persistenta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include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urmatoarele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date MySQL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Pachetul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“persistence”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subpachetele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Java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denumite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“entities”,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Tehnologia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reprezentata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framework-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configuram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ajutorul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fisierului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configurare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“hibernate.cfg.xml” -&gt;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printscreen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30" y="2176530"/>
            <a:ext cx="7256173" cy="38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8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070" y="850006"/>
            <a:ext cx="999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Redau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printscreen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dependinta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adusa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repository-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central Maven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framework-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Hibernate,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precum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dependinta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connectorul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date: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1715104"/>
            <a:ext cx="8989454" cy="40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56823"/>
            <a:ext cx="4378817" cy="507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MySQL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stocheza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entitatile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cum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urmeaza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Orase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Aeroporturi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Zboruri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Hoteluri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Conturi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Achizitii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3913" y="656823"/>
            <a:ext cx="4906851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cu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legaturile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evidentiate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schema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13" y="1450147"/>
            <a:ext cx="5943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884" y="605306"/>
            <a:ext cx="5190186" cy="88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achetul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“entities”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entitati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adnotate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@Entity care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oglinda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tabelelor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–&gt;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printscreen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1481070"/>
            <a:ext cx="4893972" cy="4734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72012" y="610062"/>
            <a:ext cx="5215943" cy="88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achetul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adnotate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@Repository care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CRUD (Create, Read, Update, Delete)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entitati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–&gt;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printscreen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2" y="1476314"/>
            <a:ext cx="4926168" cy="47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731" y="669701"/>
            <a:ext cx="10663707" cy="98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HibernateUtil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subpachetul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face parte din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are 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sesiunile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(ex: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pregateste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inchide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sesiuni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date) -&gt;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printscreen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4" y="1805054"/>
            <a:ext cx="10071279" cy="37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7127" y="636145"/>
            <a:ext cx="10689465" cy="164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7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Layerul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business: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pachetul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denumit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“business” cu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subpachetele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aferente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dto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“service”.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Tehnologia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folosita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reprezentata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framework-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care-l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configuram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adnotarilor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Mecanismul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“dependency injection” care are la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design pattern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denumit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“inversion of control”.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Redau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printscreen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dependintele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aduse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repository-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central Maven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 Boot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63" y="2342680"/>
            <a:ext cx="9458460" cy="1302041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63" y="3765864"/>
            <a:ext cx="9458460" cy="24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4" y="682580"/>
            <a:ext cx="5344732" cy="1924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Subpachetul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(data transfer object) din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business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surori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entitati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entitati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care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nevoie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le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adnotari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validarile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printscreen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" y="2704564"/>
            <a:ext cx="5241702" cy="3445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3678" y="682580"/>
            <a:ext cx="4893972" cy="1924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Subpachetul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“service” din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business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adnotate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@Service care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creierul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implementeaza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Adnotarile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Autowired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marcheaza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mecanismului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“Dependency injection”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la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pattern-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“Inversion of Control”.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0" y="2704563"/>
            <a:ext cx="4893972" cy="34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0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944" y="528034"/>
            <a:ext cx="10908405" cy="18922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Layerul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frontend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pachetul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“frontend” care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contine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clasele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adnotate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@RestController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ce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ofera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endpoint-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uri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pentru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functionalitatile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aplicatiei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;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aceste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endpoint-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uri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pot fi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conectate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la o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interfata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care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interactioneaza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cu user-ul final;</a:t>
            </a:r>
          </a:p>
          <a:p>
            <a:pPr marL="800100" lvl="1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pachetul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entryPoint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care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“Main”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adnotarile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 Boot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	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Redau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mai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jos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printscreen-uri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dintr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-o </a:t>
            </a:r>
            <a:r>
              <a:rPr lang="en-US" sz="16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clasa</a:t>
            </a:r>
            <a:r>
              <a:rPr lang="en-US" sz="16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@RestController </a:t>
            </a:r>
            <a:r>
              <a:rPr lang="en-US" sz="1600" dirty="0">
                <a:latin typeface="Calibri"/>
                <a:ea typeface="Calibri" panose="020F0502020204030204" pitchFamily="34" charset="0"/>
                <a:cs typeface="Times New Roman"/>
              </a:rPr>
              <a:t>:</a:t>
            </a:r>
            <a:endParaRPr lang="en-US" sz="16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6" y="2420283"/>
            <a:ext cx="8358389" cy="37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5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503098-0A8F-403B-B6AE-C52B1D7AF27D}"/>
              </a:ext>
            </a:extLst>
          </p:cNvPr>
          <p:cNvSpPr txBox="1"/>
          <p:nvPr/>
        </p:nvSpPr>
        <p:spPr>
          <a:xfrm>
            <a:off x="1576137" y="743953"/>
            <a:ext cx="92101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"/>
                <a:ea typeface="+mn-lt"/>
                <a:cs typeface="+mn-lt"/>
              </a:rPr>
              <a:t>Redau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mai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jos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printscreen</a:t>
            </a:r>
            <a:r>
              <a:rPr lang="en-US" sz="1600" dirty="0">
                <a:latin typeface="Calibri"/>
                <a:ea typeface="+mn-lt"/>
                <a:cs typeface="+mn-lt"/>
              </a:rPr>
              <a:t> cu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clasa</a:t>
            </a:r>
            <a:r>
              <a:rPr lang="en-US" sz="1600" dirty="0">
                <a:latin typeface="Calibri"/>
                <a:ea typeface="+mn-lt"/>
                <a:cs typeface="+mn-lt"/>
              </a:rPr>
              <a:t> “Main”. Se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observa</a:t>
            </a:r>
            <a:r>
              <a:rPr lang="en-US" sz="1600" dirty="0">
                <a:latin typeface="Calibri"/>
                <a:ea typeface="+mn-lt"/>
                <a:cs typeface="+mn-lt"/>
              </a:rPr>
              <a:t> in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consola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Intellij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faptul</a:t>
            </a:r>
            <a:r>
              <a:rPr lang="en-US" sz="1600" dirty="0">
                <a:latin typeface="Calibri"/>
                <a:ea typeface="+mn-lt"/>
                <a:cs typeface="+mn-lt"/>
              </a:rPr>
              <a:t> ca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aplicatia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este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pornita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si</a:t>
            </a:r>
            <a:r>
              <a:rPr lang="en-US" sz="1600" dirty="0">
                <a:latin typeface="Calibri"/>
                <a:ea typeface="+mn-lt"/>
                <a:cs typeface="+mn-lt"/>
              </a:rPr>
              <a:t> </a:t>
            </a:r>
            <a:r>
              <a:rPr lang="en-US" sz="1600" dirty="0" err="1">
                <a:latin typeface="Calibri"/>
                <a:ea typeface="+mn-lt"/>
                <a:cs typeface="+mn-lt"/>
              </a:rPr>
              <a:t>ruleaza</a:t>
            </a:r>
            <a:r>
              <a:rPr lang="en-US" sz="1600" dirty="0">
                <a:latin typeface="Calibri"/>
                <a:ea typeface="+mn-lt"/>
                <a:cs typeface="+mn-lt"/>
              </a:rPr>
              <a:t>: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5B99CE-8B9C-4658-8160-D638FA9A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55" y="1521664"/>
            <a:ext cx="8192219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5" y="566671"/>
            <a:ext cx="10444766" cy="2307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Endpoint-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RestController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testate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serviciului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Postman, din care se pot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request-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web.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equesturile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functionalitatilor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 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cadrul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“Happy Flow”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Postman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atasat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Obiectele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Postman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format JSON.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printscreen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Postman cu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request de tip GET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gaseste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hotel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orasul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se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afla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4" y="2446987"/>
            <a:ext cx="6915954" cy="37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032" y="714282"/>
            <a:ext cx="10311618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				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Prezentare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comerciala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/>
              <a:t>	</a:t>
            </a:r>
            <a:r>
              <a:rPr lang="en-US" sz="2200" dirty="0" err="1">
                <a:latin typeface="Calibri"/>
                <a:cs typeface="Calibri"/>
              </a:rPr>
              <a:t>Proiectul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reprezinta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</a:rPr>
              <a:t>partea</a:t>
            </a:r>
            <a:r>
              <a:rPr lang="en-US" sz="2200" b="1" dirty="0">
                <a:latin typeface="Calibri"/>
                <a:cs typeface="Calibri"/>
              </a:rPr>
              <a:t> de backend a </a:t>
            </a:r>
            <a:r>
              <a:rPr lang="en-US" sz="2200" b="1" dirty="0" err="1">
                <a:latin typeface="Calibri"/>
                <a:cs typeface="Calibri"/>
              </a:rPr>
              <a:t>unei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</a:rPr>
              <a:t>aplicatii</a:t>
            </a:r>
            <a:r>
              <a:rPr lang="en-US" sz="2200" b="1" dirty="0">
                <a:latin typeface="Calibri"/>
                <a:cs typeface="Calibri"/>
              </a:rPr>
              <a:t> web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intitulata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TravelAgencyProject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si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este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conceputa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pentru</a:t>
            </a:r>
            <a:r>
              <a:rPr lang="en-US" sz="2200" dirty="0">
                <a:latin typeface="Calibri"/>
                <a:cs typeface="Calibri"/>
              </a:rPr>
              <a:t> a fi </a:t>
            </a:r>
            <a:r>
              <a:rPr lang="en-US" sz="2200" dirty="0" err="1">
                <a:latin typeface="Calibri"/>
                <a:cs typeface="Calibri"/>
              </a:rPr>
              <a:t>integrata</a:t>
            </a:r>
            <a:r>
              <a:rPr lang="en-US" sz="2200" dirty="0">
                <a:latin typeface="Calibri"/>
                <a:cs typeface="Calibri"/>
              </a:rPr>
              <a:t> cu o </a:t>
            </a:r>
            <a:r>
              <a:rPr lang="en-US" sz="2200" dirty="0" err="1">
                <a:latin typeface="Calibri"/>
                <a:cs typeface="Calibri"/>
              </a:rPr>
              <a:t>parte</a:t>
            </a:r>
            <a:r>
              <a:rPr lang="en-US" sz="2200" dirty="0">
                <a:latin typeface="Calibri"/>
                <a:cs typeface="Calibri"/>
              </a:rPr>
              <a:t> de frontend, </a:t>
            </a:r>
            <a:r>
              <a:rPr lang="en-US" sz="2200" dirty="0" err="1">
                <a:latin typeface="Calibri"/>
                <a:cs typeface="Calibri"/>
              </a:rPr>
              <a:t>putand</a:t>
            </a:r>
            <a:r>
              <a:rPr lang="en-US" sz="2200" dirty="0">
                <a:latin typeface="Calibri"/>
                <a:cs typeface="Calibri"/>
              </a:rPr>
              <a:t> fi </a:t>
            </a:r>
            <a:r>
              <a:rPr lang="en-US" sz="2200" dirty="0" err="1">
                <a:latin typeface="Calibri"/>
                <a:cs typeface="Calibri"/>
              </a:rPr>
              <a:t>folosita</a:t>
            </a:r>
            <a:r>
              <a:rPr lang="en-US" sz="2200" dirty="0">
                <a:latin typeface="Calibri"/>
                <a:cs typeface="Calibri"/>
              </a:rPr>
              <a:t> de o </a:t>
            </a:r>
            <a:r>
              <a:rPr lang="en-US" sz="2200" dirty="0" err="1">
                <a:latin typeface="Calibri"/>
                <a:cs typeface="Calibri"/>
              </a:rPr>
              <a:t>agentie</a:t>
            </a:r>
            <a:r>
              <a:rPr lang="en-US" sz="2200" dirty="0">
                <a:latin typeface="Calibri"/>
                <a:cs typeface="Calibri"/>
              </a:rPr>
              <a:t> de </a:t>
            </a:r>
            <a:r>
              <a:rPr lang="en-US" sz="2200" dirty="0" err="1">
                <a:latin typeface="Calibri"/>
                <a:cs typeface="Calibri"/>
              </a:rPr>
              <a:t>turism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pentru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promovarea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si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vanzarea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ofertelor</a:t>
            </a:r>
            <a:r>
              <a:rPr lang="en-US" sz="2200" dirty="0">
                <a:latin typeface="Calibri"/>
                <a:cs typeface="Calibri"/>
              </a:rPr>
              <a:t> de </a:t>
            </a:r>
            <a:r>
              <a:rPr lang="en-US" sz="2200" dirty="0" err="1">
                <a:latin typeface="Calibri"/>
                <a:cs typeface="Calibri"/>
              </a:rPr>
              <a:t>calatorie</a:t>
            </a:r>
            <a:r>
              <a:rPr lang="en-US" sz="2200" dirty="0">
                <a:latin typeface="Calibri"/>
                <a:cs typeface="Calibri"/>
              </a:rPr>
              <a:t> cat </a:t>
            </a:r>
            <a:r>
              <a:rPr lang="en-US" sz="2200" dirty="0" err="1">
                <a:latin typeface="Calibri"/>
                <a:cs typeface="Calibri"/>
              </a:rPr>
              <a:t>si</a:t>
            </a:r>
            <a:r>
              <a:rPr lang="en-US" sz="2200" dirty="0">
                <a:latin typeface="Calibri"/>
                <a:cs typeface="Calibri"/>
              </a:rPr>
              <a:t> de </a:t>
            </a:r>
            <a:r>
              <a:rPr lang="en-US" sz="2200" dirty="0" err="1">
                <a:latin typeface="Calibri"/>
                <a:cs typeface="Calibri"/>
              </a:rPr>
              <a:t>oamenii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interesati</a:t>
            </a:r>
            <a:r>
              <a:rPr lang="en-US" sz="2200" dirty="0">
                <a:latin typeface="Calibri"/>
                <a:cs typeface="Calibri"/>
              </a:rPr>
              <a:t> in </a:t>
            </a:r>
            <a:r>
              <a:rPr lang="en-US" sz="2200" dirty="0" err="1">
                <a:latin typeface="Calibri"/>
                <a:cs typeface="Calibri"/>
              </a:rPr>
              <a:t>cautarea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si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achizitionarea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produselor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turistice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dorite</a:t>
            </a:r>
            <a:r>
              <a:rPr lang="en-US" sz="2200" dirty="0">
                <a:latin typeface="Calibri"/>
                <a:cs typeface="Calibri"/>
              </a:rPr>
              <a:t>.  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latin typeface="Calibri"/>
                <a:cs typeface="Calibri"/>
              </a:rPr>
              <a:t>	Cu </a:t>
            </a:r>
            <a:r>
              <a:rPr lang="en-US" sz="2200" dirty="0" err="1">
                <a:latin typeface="Calibri"/>
                <a:cs typeface="Calibri"/>
              </a:rPr>
              <a:t>ajutorul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functionalitatilor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aplicatiei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agentia</a:t>
            </a:r>
            <a:r>
              <a:rPr lang="en-US" sz="2200" dirty="0">
                <a:latin typeface="Calibri"/>
                <a:cs typeface="Calibri"/>
              </a:rPr>
              <a:t> de </a:t>
            </a:r>
            <a:r>
              <a:rPr lang="en-US" sz="2200" dirty="0" err="1">
                <a:latin typeface="Calibri"/>
                <a:cs typeface="Calibri"/>
              </a:rPr>
              <a:t>turism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ofera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celor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interesati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calatorii</a:t>
            </a:r>
            <a:r>
              <a:rPr lang="en-US" sz="2200" dirty="0">
                <a:latin typeface="Calibri"/>
                <a:cs typeface="Calibri"/>
              </a:rPr>
              <a:t> in diverse </a:t>
            </a:r>
            <a:r>
              <a:rPr lang="en-US" sz="2200" dirty="0" err="1">
                <a:latin typeface="Calibri"/>
                <a:cs typeface="Calibri"/>
              </a:rPr>
              <a:t>destinatii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turistice</a:t>
            </a:r>
            <a:r>
              <a:rPr lang="en-US" sz="2200" dirty="0">
                <a:latin typeface="Calibri"/>
                <a:cs typeface="Calibri"/>
              </a:rPr>
              <a:t>. </a:t>
            </a:r>
            <a:r>
              <a:rPr lang="en-US" sz="2200" dirty="0" err="1">
                <a:latin typeface="Calibri"/>
                <a:cs typeface="Calibri"/>
              </a:rPr>
              <a:t>Aplicatia</a:t>
            </a:r>
            <a:r>
              <a:rPr lang="en-US" sz="2200" dirty="0">
                <a:latin typeface="Calibri"/>
                <a:cs typeface="Calibri"/>
              </a:rPr>
              <a:t> web </a:t>
            </a:r>
            <a:r>
              <a:rPr lang="en-US" sz="2200" dirty="0" err="1">
                <a:latin typeface="Calibri"/>
                <a:cs typeface="Calibri"/>
              </a:rPr>
              <a:t>este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conectata</a:t>
            </a:r>
            <a:r>
              <a:rPr lang="en-US" sz="2200" dirty="0">
                <a:latin typeface="Calibri"/>
                <a:cs typeface="Calibri"/>
              </a:rPr>
              <a:t> la o </a:t>
            </a:r>
            <a:r>
              <a:rPr lang="en-US" sz="2200" dirty="0" err="1">
                <a:latin typeface="Calibri"/>
                <a:cs typeface="Calibri"/>
              </a:rPr>
              <a:t>baza</a:t>
            </a:r>
            <a:r>
              <a:rPr lang="en-US" sz="2200" dirty="0">
                <a:latin typeface="Calibri"/>
                <a:cs typeface="Calibri"/>
              </a:rPr>
              <a:t> de date in care sunt </a:t>
            </a:r>
            <a:r>
              <a:rPr lang="en-US" sz="2200" dirty="0" err="1">
                <a:latin typeface="Calibri"/>
                <a:cs typeface="Calibri"/>
              </a:rPr>
              <a:t>stocate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informatii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despre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calatoriile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oferite</a:t>
            </a:r>
            <a:r>
              <a:rPr lang="en-US" sz="2200" dirty="0">
                <a:latin typeface="Calibri"/>
                <a:cs typeface="Calibri"/>
              </a:rPr>
              <a:t> cu </a:t>
            </a:r>
            <a:r>
              <a:rPr lang="en-US" sz="2200" dirty="0" err="1">
                <a:latin typeface="Calibri"/>
                <a:cs typeface="Calibri"/>
              </a:rPr>
              <a:t>toate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detaliile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aferente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despre</a:t>
            </a:r>
            <a:r>
              <a:rPr lang="en-US" sz="2200" dirty="0">
                <a:latin typeface="Calibri"/>
                <a:cs typeface="Calibri"/>
              </a:rPr>
              <a:t>: </a:t>
            </a:r>
            <a:r>
              <a:rPr lang="en-US" sz="2200" dirty="0" err="1">
                <a:latin typeface="Calibri"/>
                <a:cs typeface="Calibri"/>
              </a:rPr>
              <a:t>continente</a:t>
            </a:r>
            <a:r>
              <a:rPr lang="en-US" sz="2200" dirty="0">
                <a:latin typeface="Calibri"/>
                <a:cs typeface="Calibri"/>
              </a:rPr>
              <a:t>, tari, </a:t>
            </a:r>
            <a:r>
              <a:rPr lang="en-US" sz="2200" dirty="0" err="1">
                <a:latin typeface="Calibri"/>
                <a:cs typeface="Calibri"/>
              </a:rPr>
              <a:t>orase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aeroporturi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zboruri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hoteluri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camere</a:t>
            </a:r>
            <a:r>
              <a:rPr lang="en-US" sz="2200" dirty="0">
                <a:latin typeface="Calibri"/>
                <a:cs typeface="Calibri"/>
              </a:rPr>
              <a:t>. De </a:t>
            </a:r>
            <a:r>
              <a:rPr lang="en-US" sz="2200" dirty="0" err="1">
                <a:latin typeface="Calibri"/>
                <a:cs typeface="Calibri"/>
              </a:rPr>
              <a:t>asemenea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baza</a:t>
            </a:r>
            <a:r>
              <a:rPr lang="en-US" sz="2200" dirty="0">
                <a:latin typeface="Calibri"/>
                <a:cs typeface="Calibri"/>
              </a:rPr>
              <a:t> de date </a:t>
            </a:r>
            <a:r>
              <a:rPr lang="en-US" sz="2200" dirty="0" err="1">
                <a:latin typeface="Calibri"/>
                <a:cs typeface="Calibri"/>
              </a:rPr>
              <a:t>contine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informatii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despre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clienti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conturile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clientilor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si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achizitiile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efectuate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si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este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folosita</a:t>
            </a:r>
            <a:r>
              <a:rPr lang="en-US" sz="2200" dirty="0">
                <a:latin typeface="Calibri"/>
                <a:cs typeface="Calibri"/>
              </a:rPr>
              <a:t> de 2 </a:t>
            </a:r>
            <a:r>
              <a:rPr lang="en-US" sz="2200" dirty="0" err="1">
                <a:latin typeface="Calibri"/>
                <a:cs typeface="Calibri"/>
              </a:rPr>
              <a:t>tipuri</a:t>
            </a:r>
            <a:r>
              <a:rPr lang="en-US" sz="2200" dirty="0">
                <a:latin typeface="Calibri"/>
                <a:cs typeface="Calibri"/>
              </a:rPr>
              <a:t> de </a:t>
            </a:r>
            <a:r>
              <a:rPr lang="en-US" sz="2200" dirty="0" err="1">
                <a:latin typeface="Calibri"/>
                <a:cs typeface="Calibri"/>
              </a:rPr>
              <a:t>useri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cs typeface="Calibri"/>
              </a:rPr>
              <a:t>respectiv</a:t>
            </a:r>
            <a:r>
              <a:rPr lang="en-US" sz="2200" dirty="0">
                <a:latin typeface="Calibri"/>
                <a:cs typeface="Calibri"/>
              </a:rPr>
              <a:t> de administrator </a:t>
            </a:r>
            <a:r>
              <a:rPr lang="en-US" sz="2200" dirty="0" err="1">
                <a:latin typeface="Calibri"/>
                <a:cs typeface="Calibri"/>
              </a:rPr>
              <a:t>si</a:t>
            </a:r>
            <a:r>
              <a:rPr lang="en-US" sz="2200" dirty="0">
                <a:latin typeface="Calibri"/>
                <a:cs typeface="Calibri"/>
              </a:rPr>
              <a:t> client, </a:t>
            </a:r>
            <a:r>
              <a:rPr lang="en-US" sz="2200" dirty="0" err="1">
                <a:latin typeface="Calibri"/>
                <a:cs typeface="Calibri"/>
              </a:rPr>
              <a:t>dupa</a:t>
            </a:r>
            <a:r>
              <a:rPr lang="en-US" sz="2200" dirty="0">
                <a:latin typeface="Calibri"/>
                <a:cs typeface="Calibri"/>
              </a:rPr>
              <a:t> cum </a:t>
            </a:r>
            <a:r>
              <a:rPr lang="en-US" sz="2200" dirty="0" err="1">
                <a:latin typeface="Calibri"/>
                <a:cs typeface="Calibri"/>
              </a:rPr>
              <a:t>urmeaza</a:t>
            </a:r>
            <a:r>
              <a:rPr lang="en-US" sz="2200" dirty="0">
                <a:latin typeface="Calibri"/>
                <a:cs typeface="Calibri"/>
              </a:rPr>
              <a:t>: 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3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065" y="656823"/>
            <a:ext cx="10882648" cy="163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validarile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ghideze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cautarea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decizii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hotel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 un hotel care nu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raspunsul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vine de la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hotel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-&gt;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printscreen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96" y="2294772"/>
            <a:ext cx="7018986" cy="38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0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763" y="785611"/>
            <a:ext cx="10328857" cy="5809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Redau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mai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jos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link-ul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aferent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repository-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ului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personal din GitHub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unde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este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postat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proiectul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impreuna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cu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fisierele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aferente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bazei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date precum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si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fisierul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care include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requesturile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din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aplicatia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Postman: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a typeface="+mn-lt"/>
                <a:cs typeface="+mn-lt"/>
                <a:hlinkClick r:id="rId2"/>
              </a:rPr>
              <a:t>https://github.com/CristianIlie39/TemePentruAcasa/tree/master/FinalProject</a:t>
            </a:r>
            <a:endParaRPr lang="en-US"/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en-US" dirty="0">
              <a:effectLst/>
              <a:latin typeface="Garamon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Pe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viitor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intentionez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sa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aduc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urmatoarele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dezvoltari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ale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aplicatiei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: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un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mecanism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fidelizare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prin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care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agentia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turism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ofera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reduceri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clientilor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fideli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care au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facut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achizitii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peste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o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anumita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suma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;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acest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mecanism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fidelizare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este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deosebit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util,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intrucat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poate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mari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volumul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achizitiilor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calatorie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ducand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la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cresterea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cifrei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afaceri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a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agentiei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turism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;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Partea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 frontend (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interfata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care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comunica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cu backend-ul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aplicatiei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web), cu care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interactioneaza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userul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final;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interfata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o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voi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dezvolta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cu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ajutorul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tehnologiei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Angular,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folosind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limbajele</a:t>
            </a:r>
            <a:r>
              <a:rPr lang="en-US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HTML, CSS, TypeScript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concluzie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atat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agentia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turism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oamenii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interesati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achizitionarea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oferind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rapid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sigur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raspunzand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 la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solicitarile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comunicand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legate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serviciile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multiple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viitoare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638" y="662767"/>
            <a:ext cx="10311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vizitator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/potential client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cauta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oferite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agentie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diverse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criterii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vizitatorul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hotaraste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achizitioneze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oferta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pasii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intermediul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inregistreaza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date;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2.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cu user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parola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achizitioneaza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dorita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imediat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achizitionarea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actualizeaza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mod automat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ramase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oferta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numarul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locuri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disponibile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avion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precum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numarul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camere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disponibile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hotel;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administrator,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spre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deosebire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client,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executa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urmatoarele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operatiuni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-introduce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detaliile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necesare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modifica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anumite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detalii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calatoriilor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cum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spre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legate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sterge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calatorii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inregistrate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-introduce,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modifica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sterge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entitati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precum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continente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aeroporturi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zboruri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  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hoteluri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camere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cauta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sterge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clienti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conturi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3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947" y="682581"/>
            <a:ext cx="10367492" cy="628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sejururile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agentiei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turism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urmatoarele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cu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detaliile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aferente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Cautarea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afisarea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calatoriilor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urmatoarele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sejurului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oferta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continentului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orasului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hotelului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cazare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orasului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plecare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aeroportului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data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plecare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data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intoarcere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meniului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(ex: All Inclusive,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standardul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hotelului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cazare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stele)	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6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721216"/>
            <a:ext cx="10419009" cy="5436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	- </a:t>
            </a:r>
            <a:r>
              <a:rPr lang="en-US" dirty="0" err="1">
                <a:latin typeface="Calibri"/>
                <a:ea typeface="Calibri" panose="020F0502020204030204" pitchFamily="34" charset="0"/>
                <a:cs typeface="Times New Roman"/>
              </a:rPr>
              <a:t>numarul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dirty="0" err="1">
                <a:latin typeface="Calibri"/>
                <a:ea typeface="Calibri" panose="020F0502020204030204" pitchFamily="34" charset="0"/>
                <a:cs typeface="Times New Roman"/>
              </a:rPr>
              <a:t>zile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latin typeface="Calibri"/>
                <a:ea typeface="Calibri" panose="020F0502020204030204" pitchFamily="34" charset="0"/>
                <a:cs typeface="Times New Roman"/>
              </a:rPr>
              <a:t>oferite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pe </a:t>
            </a:r>
            <a:r>
              <a:rPr lang="en-US" dirty="0" err="1">
                <a:latin typeface="Calibri"/>
                <a:ea typeface="Calibri" panose="020F0502020204030204" pitchFamily="34" charset="0"/>
                <a:cs typeface="Times New Roman"/>
              </a:rPr>
              <a:t>sejur</a:t>
            </a:r>
            <a:endParaRPr lang="en-US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promovata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</a:t>
            </a: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maxim al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sejurului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calatoriile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oferta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agentiei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Calatoriile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achizitionate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recent (de la o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anumita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referinta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prezent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/>
                <a:ea typeface="Calibri" panose="020F0502020204030204" pitchFamily="34" charset="0"/>
                <a:cs typeface="Times New Roman"/>
              </a:rPr>
              <a:t>Modificarea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latin typeface="Calibri"/>
                <a:ea typeface="Calibri" panose="020F0502020204030204" pitchFamily="34" charset="0"/>
                <a:cs typeface="Times New Roman"/>
              </a:rPr>
              <a:t>pretului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pe adult </a:t>
            </a:r>
            <a:r>
              <a:rPr lang="en-US" dirty="0" err="1">
                <a:latin typeface="Calibri"/>
                <a:ea typeface="Calibri" panose="020F0502020204030204" pitchFamily="34" charset="0"/>
                <a:cs typeface="Times New Roman"/>
              </a:rPr>
              <a:t>si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dirty="0" err="1">
                <a:latin typeface="Calibri"/>
                <a:ea typeface="Calibri" panose="020F0502020204030204" pitchFamily="34" charset="0"/>
                <a:cs typeface="Times New Roman"/>
              </a:rPr>
              <a:t>copil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Stergerea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calatorii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oferta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userilor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functionalitatile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intermediul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flux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user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criptare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parolei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sporeste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functia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securitate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	De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asemenea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aplicatia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pune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la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dispozitia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userilor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numeroase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functionalitati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cautare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dupa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diverse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criterii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pentru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entitatile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din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baza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de date: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continente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tari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orase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aeroporturi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zboruri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hoteluri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camere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accesibile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vizitatorilor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precum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si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functionalitati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introducere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stergere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sau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modificare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accesibile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doar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userilor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cu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rol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de administrator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si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doar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atunci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cand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acestia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sunt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autentificati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in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aplicatie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.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Administratorii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autentificati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in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aplicatie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au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acces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inclusiv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la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informatii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statistice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despre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clienti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si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achizitiile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efectuate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. In total,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aplicatia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pune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la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dispozitia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userilor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(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vizitatori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clienti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adminsitratori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) un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numar</a:t>
            </a:r>
            <a:r>
              <a:rPr lang="en-US">
                <a:latin typeface="Calibri"/>
                <a:ea typeface="Calibri" panose="020F0502020204030204" pitchFamily="34" charset="0"/>
                <a:cs typeface="Times New Roman"/>
              </a:rPr>
              <a:t> de 77 de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functionalitati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si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ofera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multiple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posibilitati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viitoare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 de </a:t>
            </a:r>
            <a:r>
              <a:rPr lang="en-US" err="1">
                <a:latin typeface="Calibri"/>
                <a:ea typeface="Calibri" panose="020F0502020204030204" pitchFamily="34" charset="0"/>
                <a:cs typeface="Times New Roman"/>
              </a:rPr>
              <a:t>dezvoltare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7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837127"/>
            <a:ext cx="1035461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Prezentare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tehnica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200" dirty="0"/>
          </a:p>
          <a:p>
            <a:pPr algn="just"/>
            <a:r>
              <a:rPr lang="en-US" sz="2000" dirty="0"/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Limbajele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Java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SQL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date.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web am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framework-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Hibernate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Spring Boot. 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MySQL.</a:t>
            </a:r>
          </a:p>
          <a:p>
            <a:pPr lvl="0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stocata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calculatorul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pornita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rulata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Application Server Tomcat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incorporat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pus la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dispozitie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framework-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 Boot,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intermediul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caruia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comunica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gestioneaza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request-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urile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venite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clienti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client – server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realizeaza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ajutorul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protocolului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HTTP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Hipertext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Transfer Protocol)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Request – Response.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Request-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tip :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POST –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insereaza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date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GET –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cauta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afiseaza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solicitate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–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modifica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date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DELETE –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sterge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anumite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date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Instrumentul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transmiterea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requesturilor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reprezentat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serviciul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Postman.</a:t>
            </a:r>
          </a:p>
        </p:txBody>
      </p:sp>
    </p:spTree>
    <p:extLst>
      <p:ext uri="{BB962C8B-B14F-4D97-AF65-F5344CB8AC3E}">
        <p14:creationId xmlns:p14="http://schemas.microsoft.com/office/powerpoint/2010/main" val="380267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5957" y="940158"/>
            <a:ext cx="462351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Structura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proiectului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000" dirty="0"/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layere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straturi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respectiv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Layerul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persistenta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Layerul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business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Layerul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frontend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conform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printscreenului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alaturat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73582" y="4730584"/>
            <a:ext cx="1088265" cy="391514"/>
          </a:xfrm>
          <a:prstGeom prst="rightArrow">
            <a:avLst>
              <a:gd name="adj1" fmla="val 50000"/>
              <a:gd name="adj2" fmla="val 8513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99" y="643944"/>
            <a:ext cx="4841732" cy="55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6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0" y="621682"/>
            <a:ext cx="546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Pachetul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“persistence”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urmatoarea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7922" y="632813"/>
            <a:ext cx="5177306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Pachetul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“business”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urmatoarea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8" y="1000991"/>
            <a:ext cx="4121241" cy="516296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054467"/>
            <a:ext cx="4050406" cy="51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3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885" y="875763"/>
            <a:ext cx="10534918" cy="517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70857" y="991456"/>
            <a:ext cx="5112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Pachetul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“frontend”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urmatoarea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88" y="1610291"/>
            <a:ext cx="4050665" cy="41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7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532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69</cp:revision>
  <dcterms:created xsi:type="dcterms:W3CDTF">2021-01-23T11:03:55Z</dcterms:created>
  <dcterms:modified xsi:type="dcterms:W3CDTF">2021-01-24T21:58:09Z</dcterms:modified>
</cp:coreProperties>
</file>