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matic SC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c075dd447_6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c075dd447_6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c075dd447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c075dd447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f00a616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f00a616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c075dd447_6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c075dd447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c075dd44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c075dd44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c075dd44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c075dd44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c075dd447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c075dd447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c075dd44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c075dd44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c075dd447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c075dd447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c075dd447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c075dd447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c075dd447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c075dd447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1714650" y="562863"/>
            <a:ext cx="70989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00"/>
              <a:t>Universidad </a:t>
            </a:r>
            <a:r>
              <a:rPr lang="es" sz="1900"/>
              <a:t>Tecnológica</a:t>
            </a:r>
            <a:r>
              <a:rPr lang="es" sz="1900"/>
              <a:t> Nacional- Facultad Regional Córdoba</a:t>
            </a:r>
            <a:endParaRPr sz="1900"/>
          </a:p>
        </p:txBody>
      </p:sp>
      <p:sp>
        <p:nvSpPr>
          <p:cNvPr id="55" name="Google Shape;55;p13"/>
          <p:cNvSpPr txBox="1"/>
          <p:nvPr/>
        </p:nvSpPr>
        <p:spPr>
          <a:xfrm>
            <a:off x="571325" y="1620550"/>
            <a:ext cx="7772100" cy="3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Integrantes: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dk1"/>
                </a:solidFill>
              </a:rPr>
              <a:t> 		</a:t>
            </a:r>
            <a:r>
              <a:rPr lang="es" sz="1600">
                <a:solidFill>
                  <a:schemeClr val="dk1"/>
                </a:solidFill>
              </a:rPr>
              <a:t>Alfonzo, Paola Janet      					66685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</a:rPr>
              <a:t>		Bustamante Palo, Cristian Javier 	            	66963</a:t>
            </a:r>
            <a:endParaRPr sz="1600" u="sng">
              <a:solidFill>
                <a:schemeClr val="dk1"/>
              </a:solidFill>
            </a:endParaRPr>
          </a:p>
          <a:p>
            <a:pPr indent="4572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</a:rPr>
              <a:t>Molina, Martin Roberto 		         		69716</a:t>
            </a:r>
            <a:endParaRPr sz="1600">
              <a:solidFill>
                <a:schemeClr val="dk1"/>
              </a:solidFill>
            </a:endParaRPr>
          </a:p>
          <a:p>
            <a:pPr indent="4572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</a:rPr>
              <a:t>Monzon De Cesare, Esteban Nahuel       	67404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</a:rPr>
              <a:t>         	Prado, Serena Isabel      					69669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</a:rPr>
              <a:t>Ciclo lectivo:</a:t>
            </a:r>
            <a:r>
              <a:rPr b="1" lang="es" sz="1500">
                <a:solidFill>
                  <a:schemeClr val="dk1"/>
                </a:solidFill>
              </a:rPr>
              <a:t> </a:t>
            </a:r>
            <a:r>
              <a:rPr lang="es" sz="1600">
                <a:solidFill>
                  <a:schemeClr val="dk1"/>
                </a:solidFill>
              </a:rPr>
              <a:t>2021.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</a:rPr>
              <a:t>Grupo Nº:</a:t>
            </a:r>
            <a:r>
              <a:rPr b="1" lang="es" sz="1600">
                <a:solidFill>
                  <a:schemeClr val="dk1"/>
                </a:solidFill>
              </a:rPr>
              <a:t> </a:t>
            </a:r>
            <a:r>
              <a:rPr lang="es" sz="1600">
                <a:solidFill>
                  <a:schemeClr val="dk1"/>
                </a:solidFill>
              </a:rPr>
              <a:t>2.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50" y="207375"/>
            <a:ext cx="1031750" cy="12117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261300" y="1186600"/>
            <a:ext cx="508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200" u="sng">
                <a:solidFill>
                  <a:schemeClr val="dk1"/>
                </a:solidFill>
              </a:rPr>
              <a:t>Habilitación profesional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203300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600"/>
              <a:t>PROTOTIPOS DEL SISTEMA MOBILE</a:t>
            </a:r>
            <a:endParaRPr sz="260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925" y="874675"/>
            <a:ext cx="2369290" cy="40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274" y="677637"/>
            <a:ext cx="2269300" cy="389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0877" y="677613"/>
            <a:ext cx="2269300" cy="3891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400"/>
              <a:t>Gracias por su atención!!</a:t>
            </a:r>
            <a:endParaRPr sz="3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3400"/>
              <a:t>: D</a:t>
            </a:r>
            <a:endParaRPr b="1"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256275"/>
            <a:ext cx="8520600" cy="1919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400">
                <a:latin typeface="Amatic SC"/>
                <a:ea typeface="Amatic SC"/>
                <a:cs typeface="Amatic SC"/>
                <a:sym typeface="Amatic SC"/>
              </a:rPr>
              <a:t>Nutri-Sys</a:t>
            </a:r>
            <a:endParaRPr sz="6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225" y="1475063"/>
            <a:ext cx="2449550" cy="2760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20"/>
              <a:t>¿</a:t>
            </a:r>
            <a:r>
              <a:rPr lang="es" sz="2620"/>
              <a:t>CÓMO</a:t>
            </a:r>
            <a:r>
              <a:rPr lang="es" sz="2620"/>
              <a:t> NACE NUTRI-SYS?</a:t>
            </a:r>
            <a:endParaRPr sz="26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24225" y="562800"/>
            <a:ext cx="8921400" cy="4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Nace de la necesidad de un sistema que brinde mejor organización, administración y control facilitando el trabajo de un consultorio de </a:t>
            </a:r>
            <a:r>
              <a:rPr lang="es"/>
              <a:t>nutrición, que por el momento realiza sus registros en hojas de papel, y a</a:t>
            </a:r>
            <a:r>
              <a:rPr lang="es"/>
              <a:t>demás poder agilizar sus procesos diarios realizados y permitirle al cliente autogestionarse.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7275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000" y="2361400"/>
            <a:ext cx="4601848" cy="27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20"/>
              <a:t>OBJETIVOS DE NUTRI-SYS</a:t>
            </a:r>
            <a:endParaRPr sz="262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4642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3250"/>
              <a:t>Buscamos brindar una solución informática </a:t>
            </a:r>
            <a:r>
              <a:rPr lang="es" sz="3250"/>
              <a:t>que permita gestionar el seguimiento </a:t>
            </a:r>
            <a:r>
              <a:rPr lang="es" sz="3250"/>
              <a:t>de los pacientes, así como la gestión de turnos para los diferentes servicios que brinda el establecimiento.</a:t>
            </a:r>
            <a:endParaRPr sz="325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825" y="2012625"/>
            <a:ext cx="3028075" cy="27414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39900" y="2571750"/>
            <a:ext cx="5018400" cy="20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ello, realizaremos un sistema de escritorio para los profesionales, y una aplicación mobile para que los pacientes puedan autogestionarse.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20"/>
              <a:t>¿QUÉ CONTEMPLA NUTRI-SYS?</a:t>
            </a:r>
            <a:endParaRPr sz="2620"/>
          </a:p>
        </p:txBody>
      </p:sp>
      <p:sp>
        <p:nvSpPr>
          <p:cNvPr id="85" name="Google Shape;85;p17"/>
          <p:cNvSpPr txBox="1"/>
          <p:nvPr/>
        </p:nvSpPr>
        <p:spPr>
          <a:xfrm>
            <a:off x="131225" y="3560375"/>
            <a:ext cx="215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Gestión del Paciente</a:t>
            </a:r>
            <a:endParaRPr sz="15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2950" y="1682999"/>
            <a:ext cx="1777524" cy="17775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7173563" y="3560375"/>
            <a:ext cx="1896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Gestión de Turnos</a:t>
            </a:r>
            <a:endParaRPr sz="1500"/>
          </a:p>
        </p:txBody>
      </p:sp>
      <p:sp>
        <p:nvSpPr>
          <p:cNvPr id="88" name="Google Shape;88;p17"/>
          <p:cNvSpPr txBox="1"/>
          <p:nvPr/>
        </p:nvSpPr>
        <p:spPr>
          <a:xfrm>
            <a:off x="4894676" y="3560375"/>
            <a:ext cx="207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Evolución del Paciente</a:t>
            </a:r>
            <a:endParaRPr sz="1500"/>
          </a:p>
        </p:txBody>
      </p:sp>
      <p:sp>
        <p:nvSpPr>
          <p:cNvPr id="89" name="Google Shape;89;p17"/>
          <p:cNvSpPr txBox="1"/>
          <p:nvPr/>
        </p:nvSpPr>
        <p:spPr>
          <a:xfrm>
            <a:off x="2351025" y="3560375"/>
            <a:ext cx="225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Seguimiento </a:t>
            </a:r>
            <a:r>
              <a:rPr lang="es" sz="1500"/>
              <a:t>del Paciente</a:t>
            </a:r>
            <a:endParaRPr sz="15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250" y="1623610"/>
            <a:ext cx="1896300" cy="18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1925" y="1623600"/>
            <a:ext cx="1896300" cy="18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4750" y="1564125"/>
            <a:ext cx="2015250" cy="20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20"/>
              <a:t>SISTEMA DE ESCRITORIO</a:t>
            </a:r>
            <a:endParaRPr sz="2620"/>
          </a:p>
        </p:txBody>
      </p:sp>
      <p:sp>
        <p:nvSpPr>
          <p:cNvPr id="98" name="Google Shape;98;p18"/>
          <p:cNvSpPr txBox="1"/>
          <p:nvPr/>
        </p:nvSpPr>
        <p:spPr>
          <a:xfrm>
            <a:off x="549950" y="3257225"/>
            <a:ext cx="76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100" y="1177925"/>
            <a:ext cx="2787651" cy="278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526" y="1556175"/>
            <a:ext cx="1934700" cy="19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549300" y="453475"/>
            <a:ext cx="8045400" cy="585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PROTOTIPOS DEL SISTEMA DE ESCRITORIO</a:t>
            </a:r>
            <a:endParaRPr sz="2600"/>
          </a:p>
        </p:txBody>
      </p:sp>
      <p:sp>
        <p:nvSpPr>
          <p:cNvPr id="106" name="Google Shape;106;p19"/>
          <p:cNvSpPr txBox="1"/>
          <p:nvPr/>
        </p:nvSpPr>
        <p:spPr>
          <a:xfrm>
            <a:off x="644525" y="1224425"/>
            <a:ext cx="55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575" y="1324825"/>
            <a:ext cx="406717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975" y="223463"/>
            <a:ext cx="4094450" cy="46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20"/>
              <a:t>APLICACIÓN MOBILE</a:t>
            </a:r>
            <a:endParaRPr sz="262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625" y="1322950"/>
            <a:ext cx="2787651" cy="278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6000" y="1737375"/>
            <a:ext cx="1958800" cy="19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