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Organización y empresa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Unidad 2 – programación. </a:t>
            </a:r>
            <a:r>
              <a:rPr lang="es-AR" dirty="0" err="1"/>
              <a:t>utn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713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/>
              <a:t>Una ORGANIZACIÓN es un sistema social compuesto </a:t>
            </a:r>
            <a:r>
              <a:rPr lang="es-AR" dirty="0">
                <a:solidFill>
                  <a:srgbClr val="FF0000"/>
                </a:solidFill>
              </a:rPr>
              <a:t>por individuos </a:t>
            </a:r>
            <a:r>
              <a:rPr lang="es-AR" dirty="0"/>
              <a:t>o grupos de ellos, que teniendo </a:t>
            </a:r>
            <a:r>
              <a:rPr lang="es-AR" dirty="0">
                <a:solidFill>
                  <a:srgbClr val="FF0000"/>
                </a:solidFill>
              </a:rPr>
              <a:t>valores compartidos</a:t>
            </a:r>
            <a:r>
              <a:rPr lang="es-AR" dirty="0"/>
              <a:t>, se interrelacionan y utilizan recursos con los que desarrollan actividades tendientes al logro de </a:t>
            </a:r>
            <a:r>
              <a:rPr lang="es-AR" dirty="0">
                <a:solidFill>
                  <a:srgbClr val="FF0000"/>
                </a:solidFill>
              </a:rPr>
              <a:t>objetivos comunes </a:t>
            </a:r>
            <a:r>
              <a:rPr lang="es-AR" dirty="0"/>
              <a:t>(Principios de eficacia y eficiencia).</a:t>
            </a:r>
          </a:p>
        </p:txBody>
      </p:sp>
    </p:spTree>
    <p:extLst>
      <p:ext uri="{BB962C8B-B14F-4D97-AF65-F5344CB8AC3E}">
        <p14:creationId xmlns:p14="http://schemas.microsoft.com/office/powerpoint/2010/main" val="24362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8799" y="1725768"/>
            <a:ext cx="84871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Resumiendo:</a:t>
            </a:r>
          </a:p>
          <a:p>
            <a:r>
              <a:rPr lang="es-AR" sz="2800" dirty="0"/>
              <a:t>•	La organización es un sistema porque </a:t>
            </a:r>
            <a:r>
              <a:rPr lang="es-AR" sz="2800" dirty="0">
                <a:solidFill>
                  <a:srgbClr val="FF0000"/>
                </a:solidFill>
              </a:rPr>
              <a:t>es un todo </a:t>
            </a:r>
            <a:r>
              <a:rPr lang="es-AR" sz="2800" dirty="0"/>
              <a:t>(sistema social) </a:t>
            </a:r>
            <a:r>
              <a:rPr lang="es-AR" sz="2800" dirty="0">
                <a:solidFill>
                  <a:srgbClr val="FF0000"/>
                </a:solidFill>
              </a:rPr>
              <a:t>compuesto de partes </a:t>
            </a:r>
            <a:r>
              <a:rPr lang="es-AR" sz="2800" dirty="0"/>
              <a:t>(los individuos) con </a:t>
            </a:r>
            <a:r>
              <a:rPr lang="es-AR" sz="2800" dirty="0">
                <a:solidFill>
                  <a:srgbClr val="FF0000"/>
                </a:solidFill>
              </a:rPr>
              <a:t>características propias</a:t>
            </a:r>
            <a:r>
              <a:rPr lang="es-AR" sz="2800" dirty="0"/>
              <a:t> que se interrelacionan para </a:t>
            </a:r>
            <a:r>
              <a:rPr lang="es-AR" sz="2800" dirty="0">
                <a:solidFill>
                  <a:srgbClr val="FF0000"/>
                </a:solidFill>
              </a:rPr>
              <a:t>alcanzar un objetivo común.</a:t>
            </a:r>
          </a:p>
          <a:p>
            <a:r>
              <a:rPr lang="es-AR" sz="2800" dirty="0"/>
              <a:t>•	La organización </a:t>
            </a:r>
            <a:r>
              <a:rPr lang="es-AR" sz="2800" dirty="0">
                <a:solidFill>
                  <a:srgbClr val="FF0000"/>
                </a:solidFill>
              </a:rPr>
              <a:t>es mayor a la simple sumatoria de los individuos</a:t>
            </a:r>
            <a:r>
              <a:rPr lang="es-AR" sz="2800" dirty="0"/>
              <a:t> que la compone. La cultura que comparten le da entidad propia y esta sostiene los objetivos comunes que busca alcanzar.</a:t>
            </a:r>
          </a:p>
          <a:p>
            <a:r>
              <a:rPr lang="es-A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92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87" y="2120686"/>
            <a:ext cx="9489964" cy="25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Recursos organizacionales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98491" y="1841679"/>
            <a:ext cx="10479110" cy="4340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AR" dirty="0"/>
          </a:p>
          <a:p>
            <a:r>
              <a:rPr lang="es-AR" b="1" dirty="0"/>
              <a:t>Objetivos y metas</a:t>
            </a:r>
          </a:p>
          <a:p>
            <a:pPr marL="0" indent="0">
              <a:buNone/>
            </a:pPr>
            <a:r>
              <a:rPr lang="es-AR" dirty="0"/>
              <a:t>Los objetivos son fines hacia los cuales se encamina la actividad de la organización. Mientras que las metas son fines específicos, expresados en forma cuantitativa.</a:t>
            </a:r>
          </a:p>
          <a:p>
            <a:r>
              <a:rPr lang="es-AR" b="1" dirty="0"/>
              <a:t>RRHH</a:t>
            </a:r>
          </a:p>
          <a:p>
            <a:pPr marL="0" indent="0">
              <a:buNone/>
            </a:pPr>
            <a:r>
              <a:rPr lang="es-AR" dirty="0"/>
              <a:t>Personas o grupos de personas que trabajan en la organización, se relacionan entre sí, aportando esfuerzo físico e intelectual como también valores, ideas y conocimientos.</a:t>
            </a:r>
          </a:p>
          <a:p>
            <a:r>
              <a:rPr lang="es-AR" b="1" dirty="0"/>
              <a:t>Recursos materiales</a:t>
            </a:r>
          </a:p>
          <a:p>
            <a:pPr marL="0" indent="0">
              <a:buNone/>
            </a:pPr>
            <a:r>
              <a:rPr lang="es-AR" dirty="0"/>
              <a:t>Medios físicos, naturales y financieros que la organización utiliza para alcanzar los fines propuestos.</a:t>
            </a:r>
          </a:p>
          <a:p>
            <a:r>
              <a:rPr lang="es-AR" b="1" dirty="0"/>
              <a:t>Información</a:t>
            </a:r>
          </a:p>
          <a:p>
            <a:pPr marL="0" indent="0">
              <a:buNone/>
            </a:pPr>
            <a:r>
              <a:rPr lang="es-AR" dirty="0"/>
              <a:t>Recursos que genera la mente humana, apoyados o no por el uso de la tecnología. Estos son datos expresados en diversas formas(Palabras o cifras, escritas u orales, gráficos) tanto internas como externas para toma de decisiones.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44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organizaciones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9098" y="2627290"/>
            <a:ext cx="9906409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9943115" cy="970133"/>
          </a:xfrm>
        </p:spPr>
        <p:txBody>
          <a:bodyPr/>
          <a:lstStyle/>
          <a:p>
            <a:r>
              <a:rPr lang="es-AR" dirty="0"/>
              <a:t>Espacio organizacional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96980" y="2445212"/>
            <a:ext cx="9079606" cy="40381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5" y="1588650"/>
            <a:ext cx="3013029" cy="15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ÁREAS EN LA ESTRUCTURACIÓN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0761" y="2367093"/>
            <a:ext cx="5451902" cy="3424106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28371" y="2367094"/>
            <a:ext cx="4993057" cy="34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3775" y="618517"/>
            <a:ext cx="8114315" cy="862553"/>
          </a:xfrm>
        </p:spPr>
        <p:txBody>
          <a:bodyPr/>
          <a:lstStyle/>
          <a:p>
            <a:r>
              <a:rPr lang="es-AR"/>
              <a:t>FUNCIONES Y SUB-FUNCIONES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3"/>
          </p:nvPr>
        </p:nvSpPr>
        <p:spPr>
          <a:xfrm>
            <a:off x="913775" y="1828800"/>
            <a:ext cx="10363824" cy="453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1. Investigación y desarrollo:</a:t>
            </a:r>
          </a:p>
          <a:p>
            <a:pPr marL="0" indent="0">
              <a:buNone/>
            </a:pPr>
            <a:r>
              <a:rPr lang="es-AR" dirty="0"/>
              <a:t>2. Producción: Planificación y creación de productos/servicios. </a:t>
            </a:r>
          </a:p>
          <a:p>
            <a:pPr marL="0" indent="0">
              <a:buNone/>
            </a:pPr>
            <a:r>
              <a:rPr lang="es-AR" dirty="0"/>
              <a:t>3. Comercialización: Conseguir el cliente y ubicar el producto/servicio en el mercado.</a:t>
            </a:r>
          </a:p>
          <a:p>
            <a:pPr marL="0" indent="0">
              <a:buNone/>
            </a:pPr>
            <a:r>
              <a:rPr lang="es-AR" dirty="0"/>
              <a:t>4. Finanzas y control: Planificación y obtención de recursos financieros. </a:t>
            </a:r>
          </a:p>
          <a:p>
            <a:pPr marL="0" indent="0">
              <a:buNone/>
            </a:pPr>
            <a:r>
              <a:rPr lang="es-AR" dirty="0"/>
              <a:t>5. Secretaría y legales: Área de apoyo.</a:t>
            </a:r>
          </a:p>
          <a:p>
            <a:pPr marL="0" indent="0">
              <a:buNone/>
            </a:pPr>
            <a:r>
              <a:rPr lang="es-AR" dirty="0"/>
              <a:t>6. Administración del personal (RRHH): Manejo del personal en lo referente a incorporación de nuevos empleados, capacitación, remuneración, promoción, etc.</a:t>
            </a:r>
          </a:p>
          <a:p>
            <a:pPr marL="0" indent="0">
              <a:buNone/>
            </a:pPr>
            <a:r>
              <a:rPr lang="es-AR" dirty="0"/>
              <a:t>7.Relaciones públicas: Manejo de la organización en el entorno en el que actúa: clientes, proveedores, bancos, AFIP, etc.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637620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67</TotalTime>
  <Words>375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Organización y empresa</vt:lpstr>
      <vt:lpstr>concepto</vt:lpstr>
      <vt:lpstr>Presentación de PowerPoint</vt:lpstr>
      <vt:lpstr>Presentación de PowerPoint</vt:lpstr>
      <vt:lpstr>Recursos organizacionales</vt:lpstr>
      <vt:lpstr>Tipos de organizaciones</vt:lpstr>
      <vt:lpstr>Espacio organizacional</vt:lpstr>
      <vt:lpstr>ÁREAS EN LA ESTRUCTURACIÓN</vt:lpstr>
      <vt:lpstr>FUNCIONES Y SUB-FUNCIONES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y empresa</dc:title>
  <dc:creator>Laila Masnu</dc:creator>
  <cp:lastModifiedBy>CRISTIAN KRAHULIK</cp:lastModifiedBy>
  <cp:revision>7</cp:revision>
  <dcterms:created xsi:type="dcterms:W3CDTF">2024-09-01T13:34:16Z</dcterms:created>
  <dcterms:modified xsi:type="dcterms:W3CDTF">2024-10-02T20:50:21Z</dcterms:modified>
</cp:coreProperties>
</file>