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5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1189096" y="5617774"/>
            <a:ext cx="9843913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19937" y="1016990"/>
            <a:ext cx="9572977" cy="4831643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20801" y="1009651"/>
            <a:ext cx="9572977" cy="4831643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1026029" y="702069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10568399" y="655232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02934" y="1794935"/>
            <a:ext cx="7631291" cy="182809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02934" y="3736622"/>
            <a:ext cx="7616239" cy="1524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27569" y="5357593"/>
            <a:ext cx="1618428" cy="365125"/>
          </a:xfrm>
        </p:spPr>
        <p:txBody>
          <a:bodyPr/>
          <a:lstStyle/>
          <a:p>
            <a:fld id="{3A66FDA5-CFC6-4195-87C9-052DE1D1DEA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565393" y="5357593"/>
            <a:ext cx="671312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5241" y="5357593"/>
            <a:ext cx="738697" cy="365125"/>
          </a:xfrm>
        </p:spPr>
        <p:txBody>
          <a:bodyPr/>
          <a:lstStyle>
            <a:lvl1pPr algn="ctr">
              <a:defRPr/>
            </a:lvl1pPr>
          </a:lstStyle>
          <a:p>
            <a:fld id="{3D21607C-38F4-4587-AD13-D160A8C9638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DA5-CFC6-4195-87C9-052DE1D1DEA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07C-38F4-4587-AD13-D160A8C9638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2" y="925691"/>
            <a:ext cx="1907823" cy="476391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0962" y="1106313"/>
            <a:ext cx="6905039" cy="4402667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DA5-CFC6-4195-87C9-052DE1D1DEA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07C-38F4-4587-AD13-D160A8C9638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DA5-CFC6-4195-87C9-052DE1D1DEA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07C-38F4-4587-AD13-D160A8C9638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6639" y="2239431"/>
            <a:ext cx="8338725" cy="1362075"/>
          </a:xfrm>
        </p:spPr>
        <p:txBody>
          <a:bodyPr anchor="b"/>
          <a:lstStyle>
            <a:lvl1pPr algn="ctr">
              <a:defRPr sz="4000" b="0" cap="none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1690" y="3725335"/>
            <a:ext cx="8308623" cy="1309511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DA5-CFC6-4195-87C9-052DE1D1DEA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07C-38F4-4587-AD13-D160A8C9638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DA5-CFC6-4195-87C9-052DE1D1DEA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07C-38F4-4587-AD13-D160A8C96384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731264" y="2121407"/>
            <a:ext cx="4267200" cy="360273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17920" y="2119313"/>
            <a:ext cx="4267200" cy="3605212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7160" y="2122312"/>
            <a:ext cx="3919361" cy="820208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47559" y="2122311"/>
            <a:ext cx="3925824" cy="822960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DA5-CFC6-4195-87C9-052DE1D1DEA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07C-38F4-4587-AD13-D160A8C96384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731264" y="2944368"/>
            <a:ext cx="4303776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193535" y="2944813"/>
            <a:ext cx="4303776" cy="277977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DA5-CFC6-4195-87C9-052DE1D1DEA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07C-38F4-4587-AD13-D160A8C9638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6FDA5-CFC6-4195-87C9-052DE1D1DEA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1607C-38F4-4587-AD13-D160A8C9638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Freeform 1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 rot="60000">
            <a:off x="5961889" y="603504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 rot="21540000">
            <a:off x="999745" y="576072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9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8635" y="2020043"/>
            <a:ext cx="4086436" cy="1503037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 rot="60000">
            <a:off x="6472388" y="1150993"/>
            <a:ext cx="4027723" cy="4625489"/>
          </a:xfrm>
        </p:spPr>
        <p:txBody>
          <a:bodyPr anchor="ctr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0834" y="3623748"/>
            <a:ext cx="4065188" cy="2100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55598" y="5885673"/>
            <a:ext cx="1618428" cy="365125"/>
          </a:xfrm>
        </p:spPr>
        <p:txBody>
          <a:bodyPr/>
          <a:lstStyle/>
          <a:p>
            <a:fld id="{3A66FDA5-CFC6-4195-87C9-052DE1D1DEA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06" y="5829262"/>
            <a:ext cx="46968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76418" y="5896962"/>
            <a:ext cx="738697" cy="365125"/>
          </a:xfrm>
        </p:spPr>
        <p:txBody>
          <a:bodyPr/>
          <a:lstStyle/>
          <a:p>
            <a:fld id="{3D21607C-38F4-4587-AD13-D160A8C9638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 rot="10800000">
            <a:off x="842903" y="6058038"/>
            <a:ext cx="10295468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rot="21540000">
            <a:off x="998940" y="576868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 rot="21540000">
            <a:off x="993412" y="575769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 rot="60000">
            <a:off x="5958497" y="605163"/>
            <a:ext cx="5051921" cy="5722296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 rot="60000">
            <a:off x="5953025" y="603920"/>
            <a:ext cx="5051921" cy="5722296"/>
          </a:xfrm>
          <a:prstGeom prst="rect">
            <a:avLst/>
          </a:prstGeom>
          <a:blipFill dpi="0" rotWithShape="1">
            <a:blip r:embed="rId2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35684">
            <a:off x="3161475" y="293953"/>
            <a:ext cx="757108" cy="567830"/>
          </a:xfrm>
          <a:prstGeom prst="rect">
            <a:avLst/>
          </a:prstGeom>
          <a:noFill/>
        </p:spPr>
      </p:pic>
      <p:pic>
        <p:nvPicPr>
          <p:cNvPr id="15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4096196">
            <a:off x="8467351" y="238675"/>
            <a:ext cx="566928" cy="75590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-60000">
            <a:off x="1475232" y="2020824"/>
            <a:ext cx="4084320" cy="1499616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60000">
            <a:off x="6531487" y="1207272"/>
            <a:ext cx="3885151" cy="4539412"/>
          </a:xfrm>
          <a:ln w="101600" cap="rnd">
            <a:solidFill>
              <a:srgbClr val="FFFFFF"/>
            </a:solidFill>
          </a:ln>
          <a:effectLst>
            <a:outerShdw blurRad="889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-60000">
            <a:off x="1536192" y="3621024"/>
            <a:ext cx="4059936" cy="210312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 rot="60000">
            <a:off x="8461249" y="5888738"/>
            <a:ext cx="1618428" cy="365125"/>
          </a:xfrm>
        </p:spPr>
        <p:txBody>
          <a:bodyPr/>
          <a:lstStyle/>
          <a:p>
            <a:fld id="{3A66FDA5-CFC6-4195-87C9-052DE1D1DEA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 rot="-60000">
            <a:off x="1219426" y="5831038"/>
            <a:ext cx="442539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60000">
            <a:off x="10082786" y="5900027"/>
            <a:ext cx="738697" cy="365125"/>
          </a:xfrm>
        </p:spPr>
        <p:txBody>
          <a:bodyPr/>
          <a:lstStyle/>
          <a:p>
            <a:fld id="{3D21607C-38F4-4587-AD13-D160A8C96384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5"/>
          <p:cNvGrpSpPr/>
          <p:nvPr/>
        </p:nvGrpSpPr>
        <p:grpSpPr>
          <a:xfrm>
            <a:off x="0" y="0"/>
            <a:ext cx="12192000" cy="6858000"/>
            <a:chOff x="0" y="0"/>
            <a:chExt cx="9144000" cy="6858000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71628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1765"/>
                  </a:srgbClr>
                </a:gs>
                <a:gs pos="60000">
                  <a:srgbClr val="FEFEFE">
                    <a:alpha val="0"/>
                  </a:srgb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43000" y="0"/>
              <a:ext cx="8001000" cy="6858000"/>
            </a:xfrm>
            <a:prstGeom prst="rect">
              <a:avLst/>
            </a:prstGeom>
            <a:gradFill flip="none" rotWithShape="1">
              <a:gsLst>
                <a:gs pos="0">
                  <a:srgbClr val="010101">
                    <a:alpha val="56000"/>
                  </a:srgbClr>
                </a:gs>
                <a:gs pos="61000">
                  <a:srgbClr val="FEFEFE">
                    <a:alpha val="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Freeform 9"/>
          <p:cNvSpPr/>
          <p:nvPr/>
        </p:nvSpPr>
        <p:spPr>
          <a:xfrm rot="10800000">
            <a:off x="838201" y="6069330"/>
            <a:ext cx="10561321" cy="537210"/>
          </a:xfrm>
          <a:custGeom>
            <a:avLst/>
            <a:gdLst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7785734 w 7955280"/>
              <a:gd name="connsiteY2" fmla="*/ 0 h 495300"/>
              <a:gd name="connsiteX3" fmla="*/ 7955280 w 7955280"/>
              <a:gd name="connsiteY3" fmla="*/ 495300 h 495300"/>
              <a:gd name="connsiteX4" fmla="*/ 0 w 7955280"/>
              <a:gd name="connsiteY4" fmla="*/ 495300 h 495300"/>
              <a:gd name="connsiteX0" fmla="*/ 0 w 7955280"/>
              <a:gd name="connsiteY0" fmla="*/ 495300 h 495300"/>
              <a:gd name="connsiteX1" fmla="*/ 169546 w 7955280"/>
              <a:gd name="connsiteY1" fmla="*/ 0 h 495300"/>
              <a:gd name="connsiteX2" fmla="*/ 3966210 w 7955280"/>
              <a:gd name="connsiteY2" fmla="*/ 95250 h 495300"/>
              <a:gd name="connsiteX3" fmla="*/ 7785734 w 7955280"/>
              <a:gd name="connsiteY3" fmla="*/ 0 h 495300"/>
              <a:gd name="connsiteX4" fmla="*/ 7955280 w 7955280"/>
              <a:gd name="connsiteY4" fmla="*/ 495300 h 495300"/>
              <a:gd name="connsiteX5" fmla="*/ 0 w 7955280"/>
              <a:gd name="connsiteY5" fmla="*/ 495300 h 495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955280" h="495300">
                <a:moveTo>
                  <a:pt x="0" y="495300"/>
                </a:moveTo>
                <a:lnTo>
                  <a:pt x="169546" y="0"/>
                </a:lnTo>
                <a:lnTo>
                  <a:pt x="3966210" y="95250"/>
                </a:lnTo>
                <a:lnTo>
                  <a:pt x="7785734" y="0"/>
                </a:lnTo>
                <a:lnTo>
                  <a:pt x="7955280" y="495300"/>
                </a:lnTo>
                <a:lnTo>
                  <a:pt x="0" y="495300"/>
                </a:lnTo>
                <a:close/>
              </a:path>
            </a:pathLst>
          </a:custGeom>
          <a:gradFill flip="none" rotWithShape="1">
            <a:gsLst>
              <a:gs pos="30000">
                <a:srgbClr val="010101">
                  <a:alpha val="34000"/>
                </a:srgbClr>
              </a:gs>
              <a:gs pos="100000">
                <a:srgbClr val="010101">
                  <a:alpha val="26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75360" y="575310"/>
            <a:ext cx="10261600" cy="5715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75360" y="576072"/>
            <a:ext cx="10261600" cy="5715000"/>
          </a:xfrm>
          <a:prstGeom prst="rect">
            <a:avLst/>
          </a:prstGeom>
          <a:blipFill dpi="0" rotWithShape="1">
            <a:blip r:embed="rId13" cstate="print">
              <a:alphaModFix amt="20000"/>
              <a:grayscl/>
              <a:lum contrast="12000"/>
            </a:blip>
            <a:srcRect/>
            <a:tile tx="0" ty="0" sx="100000" sy="100000" flip="none" algn="tl"/>
          </a:blipFill>
          <a:ln w="6350">
            <a:noFill/>
          </a:ln>
          <a:effectLst>
            <a:outerShdw blurRad="101600" dist="50800" dir="5400000" algn="t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1435684">
            <a:off x="724989" y="273091"/>
            <a:ext cx="757108" cy="567830"/>
          </a:xfrm>
          <a:prstGeom prst="rect">
            <a:avLst/>
          </a:prstGeom>
          <a:noFill/>
        </p:spPr>
      </p:pic>
      <p:pic>
        <p:nvPicPr>
          <p:cNvPr id="14" name="Picture 2" descr="C:\Users\Administrator\Desktop\Pushpin Dev\Assets\pushpinLeft.png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 rot="4096196">
            <a:off x="10914593" y="203675"/>
            <a:ext cx="566928" cy="755904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60031" y="817583"/>
            <a:ext cx="9286993" cy="1202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50721" y="2119257"/>
            <a:ext cx="8261873" cy="36038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06118" y="5809153"/>
            <a:ext cx="16184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A66FDA5-CFC6-4195-87C9-052DE1D1DEA8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9202" y="5809153"/>
            <a:ext cx="73869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26937" y="5809153"/>
            <a:ext cx="7386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2"/>
                </a:solidFill>
                <a:latin typeface="Rage Italic" pitchFamily="66" charset="0"/>
              </a:defRPr>
            </a:lvl1pPr>
          </a:lstStyle>
          <a:p>
            <a:fld id="{3D21607C-38F4-4587-AD13-D160A8C96384}" type="slidenum">
              <a:rPr lang="en-US" smtClean="0"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Brush Script MT" pitchFamily="66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7720"/>
            <a:ext cx="9144000" cy="769711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Empresa: </a:t>
            </a:r>
            <a:r>
              <a:rPr lang="es-ES" dirty="0" err="1" smtClean="0"/>
              <a:t>Agrostar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15428"/>
            <a:ext cx="9144000" cy="4203493"/>
          </a:xfrm>
        </p:spPr>
        <p:txBody>
          <a:bodyPr/>
          <a:lstStyle/>
          <a:p>
            <a:r>
              <a:rPr lang="es-ES" dirty="0" err="1" smtClean="0"/>
              <a:t>Agrostar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76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7720"/>
            <a:ext cx="9144000" cy="79546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Definición de empresa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15428"/>
            <a:ext cx="9144000" cy="4203493"/>
          </a:xfrm>
        </p:spPr>
        <p:txBody>
          <a:bodyPr/>
          <a:lstStyle/>
          <a:p>
            <a:r>
              <a:rPr lang="en-US" dirty="0" smtClean="0"/>
              <a:t>Una </a:t>
            </a:r>
            <a:r>
              <a:rPr lang="en-US" dirty="0" err="1" smtClean="0"/>
              <a:t>empresa</a:t>
            </a:r>
            <a:r>
              <a:rPr lang="en-US" dirty="0" smtClean="0"/>
              <a:t> </a:t>
            </a:r>
            <a:r>
              <a:rPr lang="en-US" dirty="0" err="1" smtClean="0"/>
              <a:t>sería</a:t>
            </a:r>
            <a:r>
              <a:rPr lang="en-US" dirty="0" smtClean="0"/>
              <a:t> un </a:t>
            </a:r>
            <a:r>
              <a:rPr lang="en-US" dirty="0" err="1" smtClean="0"/>
              <a:t>organismo</a:t>
            </a:r>
            <a:r>
              <a:rPr lang="en-US" dirty="0"/>
              <a:t> </a:t>
            </a:r>
            <a:r>
              <a:rPr lang="en-US" dirty="0" err="1" smtClean="0"/>
              <a:t>cuyo</a:t>
            </a:r>
            <a:r>
              <a:rPr lang="en-US" dirty="0" smtClean="0"/>
              <a:t> </a:t>
            </a:r>
            <a:r>
              <a:rPr lang="en-US" dirty="0" err="1" smtClean="0"/>
              <a:t>propósito</a:t>
            </a:r>
            <a:r>
              <a:rPr lang="en-US" dirty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proporcionar</a:t>
            </a:r>
            <a:r>
              <a:rPr lang="en-US" dirty="0" smtClean="0"/>
              <a:t> </a:t>
            </a:r>
            <a:r>
              <a:rPr lang="en-US" dirty="0" err="1" smtClean="0"/>
              <a:t>servicios</a:t>
            </a:r>
            <a:r>
              <a:rPr lang="en-US" dirty="0" smtClean="0"/>
              <a:t> / </a:t>
            </a:r>
            <a:r>
              <a:rPr lang="en-US" dirty="0" err="1" smtClean="0"/>
              <a:t>venta</a:t>
            </a:r>
            <a:r>
              <a:rPr lang="en-US" dirty="0" smtClean="0"/>
              <a:t> de </a:t>
            </a:r>
            <a:r>
              <a:rPr lang="en-US" dirty="0" err="1" smtClean="0"/>
              <a:t>productos</a:t>
            </a:r>
            <a:r>
              <a:rPr lang="en-US" dirty="0" smtClean="0"/>
              <a:t> con el </a:t>
            </a:r>
            <a:r>
              <a:rPr lang="en-US" dirty="0" err="1" smtClean="0"/>
              <a:t>propósito</a:t>
            </a:r>
            <a:r>
              <a:rPr lang="en-US" dirty="0" smtClean="0"/>
              <a:t> de </a:t>
            </a:r>
            <a:r>
              <a:rPr lang="en-US" dirty="0" err="1" smtClean="0"/>
              <a:t>generar</a:t>
            </a:r>
            <a:r>
              <a:rPr lang="en-US" dirty="0" smtClean="0"/>
              <a:t> capital.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0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3325"/>
            <a:ext cx="9144000" cy="79546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Dedicación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15428"/>
            <a:ext cx="9144000" cy="4203493"/>
          </a:xfrm>
        </p:spPr>
        <p:txBody>
          <a:bodyPr/>
          <a:lstStyle/>
          <a:p>
            <a:r>
              <a:rPr lang="es-ES" dirty="0" err="1" smtClean="0"/>
              <a:t>Agrostar</a:t>
            </a:r>
            <a:r>
              <a:rPr lang="es-ES" dirty="0" smtClean="0"/>
              <a:t> es una empresa que se dedicó a la creación de su exitosa aplicación, y dedicada su mantenimiento y mejoras.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629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83325"/>
            <a:ext cx="9144000" cy="795469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¿Cómo se utiliza?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15428"/>
            <a:ext cx="9144000" cy="4203493"/>
          </a:xfrm>
        </p:spPr>
        <p:txBody>
          <a:bodyPr/>
          <a:lstStyle/>
          <a:p>
            <a:r>
              <a:rPr lang="es-ES" dirty="0" smtClean="0"/>
              <a:t>La aplicación consiste de varios </a:t>
            </a:r>
            <a:r>
              <a:rPr lang="es-ES" dirty="0" err="1" smtClean="0"/>
              <a:t>menúes</a:t>
            </a:r>
            <a:r>
              <a:rPr lang="es-ES" dirty="0" smtClean="0"/>
              <a:t> mostrados a continuación, para calcular varias </a:t>
            </a:r>
            <a:r>
              <a:rPr lang="es-ES" dirty="0" err="1" smtClean="0"/>
              <a:t>funciónes</a:t>
            </a:r>
            <a:r>
              <a:rPr lang="es-E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123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7720"/>
            <a:ext cx="9144000" cy="743953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Sedes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15428"/>
            <a:ext cx="9144000" cy="4203493"/>
          </a:xfrm>
        </p:spPr>
        <p:txBody>
          <a:bodyPr/>
          <a:lstStyle/>
          <a:p>
            <a:r>
              <a:rPr lang="es-ES" dirty="0" smtClean="0"/>
              <a:t>La empresa fue creada en Argentina, con socios a lo largo de Rusia para mantener sus servidores funcionales y operativos.</a:t>
            </a:r>
            <a:endParaRPr lang="en-US" dirty="0"/>
          </a:p>
        </p:txBody>
      </p:sp>
      <p:pic>
        <p:nvPicPr>
          <p:cNvPr id="1026" name="Picture 2" descr="C:\Users\Alumno\Desktop\30245-2-mapa-planisferio-para-complet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3344" y="2332263"/>
            <a:ext cx="8409905" cy="3321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9278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7720"/>
            <a:ext cx="9144000" cy="75683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Empleados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15428"/>
            <a:ext cx="9144000" cy="4203493"/>
          </a:xfrm>
        </p:spPr>
        <p:txBody>
          <a:bodyPr/>
          <a:lstStyle/>
          <a:p>
            <a:r>
              <a:rPr lang="es-ES" dirty="0" smtClean="0"/>
              <a:t>La empresa solo posee 20 empleados, sin embargo son todos importantes para el funcionamiento de la empresa. 5 Son Argentinos, el resto pertenecen a Rusia, y mantienen los servidores de </a:t>
            </a:r>
            <a:r>
              <a:rPr lang="es-ES" dirty="0" err="1" smtClean="0"/>
              <a:t>Agrostar</a:t>
            </a:r>
            <a:r>
              <a:rPr lang="es-ES" dirty="0" smtClean="0"/>
              <a:t> a lo largo de su país.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411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247720"/>
            <a:ext cx="9144000" cy="872742"/>
          </a:xfrm>
        </p:spPr>
        <p:txBody>
          <a:bodyPr/>
          <a:lstStyle/>
          <a:p>
            <a:r>
              <a:rPr lang="es-ES" dirty="0" smtClean="0"/>
              <a:t>Posición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1415428"/>
            <a:ext cx="9144000" cy="4203493"/>
          </a:xfrm>
        </p:spPr>
        <p:txBody>
          <a:bodyPr/>
          <a:lstStyle/>
          <a:p>
            <a:r>
              <a:rPr lang="es-ES" dirty="0" smtClean="0"/>
              <a:t>A pesar de la baja cantidad de </a:t>
            </a:r>
            <a:r>
              <a:rPr lang="es-ES" b="1" dirty="0" smtClean="0"/>
              <a:t>empleados</a:t>
            </a:r>
            <a:r>
              <a:rPr lang="es-ES" dirty="0" smtClean="0"/>
              <a:t>, </a:t>
            </a:r>
            <a:r>
              <a:rPr lang="es-ES" dirty="0" err="1" smtClean="0"/>
              <a:t>Agrostar</a:t>
            </a:r>
            <a:r>
              <a:rPr lang="es-ES" dirty="0" smtClean="0"/>
              <a:t> muy e</a:t>
            </a:r>
            <a:r>
              <a:rPr lang="es-ES" dirty="0" smtClean="0"/>
              <a:t>xitosa </a:t>
            </a:r>
            <a:r>
              <a:rPr lang="es-ES" dirty="0" smtClean="0"/>
              <a:t>debido a que </a:t>
            </a:r>
            <a:r>
              <a:rPr lang="es-ES" dirty="0" smtClean="0"/>
              <a:t>su servicio se utiliza </a:t>
            </a:r>
            <a:r>
              <a:rPr lang="es-ES" dirty="0" smtClean="0"/>
              <a:t>a lo largo de todo el mundo</a:t>
            </a:r>
          </a:p>
          <a:p>
            <a:r>
              <a:rPr lang="es-ES" dirty="0" smtClean="0"/>
              <a:t>debido </a:t>
            </a:r>
            <a:r>
              <a:rPr lang="es-ES" dirty="0" smtClean="0"/>
              <a:t>a la efectividad de la aplicación dentro </a:t>
            </a:r>
            <a:r>
              <a:rPr lang="es-ES" smtClean="0"/>
              <a:t>de los campos.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06002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incheta">
  <a:themeElements>
    <a:clrScheme name="Chincheta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hincheta">
      <a:majorFont>
        <a:latin typeface="Constantia"/>
        <a:ea typeface=""/>
        <a:cs typeface=""/>
        <a:font script="Jpan" typeface="HGS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Arial"/>
        <a:font script="Cyrl" typeface="Arial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hinchet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  <a:lumMod val="100000"/>
              </a:schemeClr>
            </a:gs>
            <a:gs pos="40000">
              <a:schemeClr val="phClr">
                <a:tint val="60000"/>
                <a:satMod val="130000"/>
                <a:lumMod val="100000"/>
              </a:schemeClr>
            </a:gs>
            <a:gs pos="100000">
              <a:schemeClr val="phClr">
                <a:tint val="96000"/>
                <a:lumMod val="108000"/>
              </a:schemeClr>
            </a:gs>
          </a:gsLst>
          <a:lin ang="5400000" scaled="0"/>
        </a:gradFill>
        <a:gradFill rotWithShape="1">
          <a:gsLst>
            <a:gs pos="0">
              <a:schemeClr val="phClr"/>
            </a:gs>
            <a:gs pos="100000">
              <a:schemeClr val="phClr">
                <a:shade val="76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80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38100" dir="4800000" sx="98000" sy="98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38100" dist="38100" dir="4800000" sx="96000" sy="96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3240000"/>
            </a:lightRig>
          </a:scene3d>
          <a:sp3d>
            <a:bevelT w="28575" h="28575"/>
          </a:sp3d>
        </a:effectStyle>
      </a:effectStyleLst>
      <a:bgFillStyleLst>
        <a:solidFill>
          <a:schemeClr val="phClr">
            <a:tint val="93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satMod val="140000"/>
                <a:lumMod val="50000"/>
              </a:schemeClr>
              <a:schemeClr val="phClr">
                <a:tint val="95000"/>
                <a:satMod val="180000"/>
                <a:lumMod val="16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tint val="98000"/>
                <a:shade val="90000"/>
                <a:satMod val="120000"/>
                <a:lumMod val="54000"/>
              </a:schemeClr>
              <a:schemeClr val="phClr">
                <a:tint val="80000"/>
                <a:satMod val="160000"/>
                <a:lumMod val="14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Pushpin</Template>
  <TotalTime>76</TotalTime>
  <Words>175</Words>
  <Application>Microsoft Office PowerPoint</Application>
  <PresentationFormat>Personalizado</PresentationFormat>
  <Paragraphs>15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Chincheta</vt:lpstr>
      <vt:lpstr>Empresa: Agrostar</vt:lpstr>
      <vt:lpstr>Definición de empresa</vt:lpstr>
      <vt:lpstr>Dedicación</vt:lpstr>
      <vt:lpstr>¿Cómo se utiliza?</vt:lpstr>
      <vt:lpstr>Sedes</vt:lpstr>
      <vt:lpstr>Empleados</vt:lpstr>
      <vt:lpstr>Posición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Empresa: Agrostar</dc:title>
  <dc:creator>pc</dc:creator>
  <cp:lastModifiedBy>Alumno</cp:lastModifiedBy>
  <cp:revision>7</cp:revision>
  <dcterms:created xsi:type="dcterms:W3CDTF">2023-04-17T21:46:16Z</dcterms:created>
  <dcterms:modified xsi:type="dcterms:W3CDTF">2023-04-18T17:29:56Z</dcterms:modified>
</cp:coreProperties>
</file>