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Masters/slideMaster2.xml" ContentType="application/vnd.openxmlformats-officedocument.presentationml.slideMaster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64" r:id="rId3"/>
    <p:sldId id="266" r:id="rId4"/>
    <p:sldId id="267" r:id="rId5"/>
    <p:sldId id="258" r:id="rId6"/>
    <p:sldId id="256" r:id="rId7"/>
    <p:sldId id="261" r:id="rId8"/>
    <p:sldId id="265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udiante" initials="e" lastIdx="0" clrIdx="0">
    <p:extLst>
      <p:ext uri="{19B8F6BF-5375-455C-9EA6-DF929625EA0E}">
        <p15:presenceInfo xmlns:p15="http://schemas.microsoft.com/office/powerpoint/2012/main" xmlns="" userId="estudi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E6500"/>
    <a:srgbClr val="FBFF5B"/>
    <a:srgbClr val="9559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F320A-0769-487C-B97B-71AD91D3FB77}" type="doc">
      <dgm:prSet loTypeId="urn:microsoft.com/office/officeart/2005/8/layout/bList2#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C0F65F-D2D2-457A-98AF-E081CF94C01C}">
      <dgm:prSet/>
      <dgm:spPr/>
      <dgm:t>
        <a:bodyPr/>
        <a:lstStyle/>
        <a:p>
          <a:r>
            <a:rPr lang="es-ES" dirty="0"/>
            <a:t>Hola, mucho gusto, los integrantes </a:t>
          </a:r>
          <a:endParaRPr lang="es-AR" dirty="0"/>
        </a:p>
      </dgm:t>
    </dgm:pt>
    <dgm:pt modelId="{1293C24E-F964-46E3-8308-4D087C5C15FB}" type="parTrans" cxnId="{F6ACE6F9-C1CD-4503-B1EB-ED99C6B86B1F}">
      <dgm:prSet/>
      <dgm:spPr/>
      <dgm:t>
        <a:bodyPr/>
        <a:lstStyle/>
        <a:p>
          <a:endParaRPr lang="es-AR"/>
        </a:p>
      </dgm:t>
    </dgm:pt>
    <dgm:pt modelId="{3E6647DD-3DA5-46A8-8708-53BF49ADF346}" type="sibTrans" cxnId="{F6ACE6F9-C1CD-4503-B1EB-ED99C6B86B1F}">
      <dgm:prSet/>
      <dgm:spPr/>
      <dgm:t>
        <a:bodyPr/>
        <a:lstStyle/>
        <a:p>
          <a:endParaRPr lang="es-AR"/>
        </a:p>
      </dgm:t>
    </dgm:pt>
    <dgm:pt modelId="{36294DDD-D698-4778-9D6C-B611EF686E00}">
      <dgm:prSet/>
      <dgm:spPr/>
      <dgm:t>
        <a:bodyPr/>
        <a:lstStyle/>
        <a:p>
          <a:r>
            <a:rPr lang="es-ES" dirty="0"/>
            <a:t>Representador: Gerente</a:t>
          </a:r>
          <a:endParaRPr lang="es-AR" dirty="0"/>
        </a:p>
      </dgm:t>
    </dgm:pt>
    <dgm:pt modelId="{D1A68CCC-EF78-43D1-8C07-8A2BA71FF590}" type="parTrans" cxnId="{7D200FF8-F6EE-4D8D-93F6-9FD399335F0D}">
      <dgm:prSet/>
      <dgm:spPr/>
      <dgm:t>
        <a:bodyPr/>
        <a:lstStyle/>
        <a:p>
          <a:endParaRPr lang="es-AR"/>
        </a:p>
      </dgm:t>
    </dgm:pt>
    <dgm:pt modelId="{0A4BC320-934D-4420-9176-339B00662144}" type="sibTrans" cxnId="{7D200FF8-F6EE-4D8D-93F6-9FD399335F0D}">
      <dgm:prSet/>
      <dgm:spPr/>
      <dgm:t>
        <a:bodyPr/>
        <a:lstStyle/>
        <a:p>
          <a:endParaRPr lang="es-AR"/>
        </a:p>
      </dgm:t>
    </dgm:pt>
    <dgm:pt modelId="{254EB772-8A6A-4FDE-9BE6-8BFB9327AFCD}">
      <dgm:prSet/>
      <dgm:spPr/>
      <dgm:t>
        <a:bodyPr/>
        <a:lstStyle/>
        <a:p>
          <a:r>
            <a:rPr lang="es-AR" dirty="0"/>
            <a:t>Tomas </a:t>
          </a:r>
          <a:r>
            <a:rPr lang="es-AR" dirty="0" err="1"/>
            <a:t>Gutierrez</a:t>
          </a:r>
          <a:endParaRPr lang="es-AR" dirty="0"/>
        </a:p>
      </dgm:t>
    </dgm:pt>
    <dgm:pt modelId="{D43BD104-247B-4FC2-8B7C-9009259487B3}" type="parTrans" cxnId="{E31DE586-E068-41A4-984D-6B45ADBEA1B1}">
      <dgm:prSet/>
      <dgm:spPr/>
      <dgm:t>
        <a:bodyPr/>
        <a:lstStyle/>
        <a:p>
          <a:endParaRPr lang="es-AR"/>
        </a:p>
      </dgm:t>
    </dgm:pt>
    <dgm:pt modelId="{E9420F55-CD67-482F-A8BC-AC747C281E40}" type="sibTrans" cxnId="{E31DE586-E068-41A4-984D-6B45ADBEA1B1}">
      <dgm:prSet/>
      <dgm:spPr/>
      <dgm:t>
        <a:bodyPr/>
        <a:lstStyle/>
        <a:p>
          <a:endParaRPr lang="es-AR"/>
        </a:p>
      </dgm:t>
    </dgm:pt>
    <dgm:pt modelId="{2D5695E4-8BCA-42B2-8FE5-EFA29152E0CA}">
      <dgm:prSet/>
      <dgm:spPr/>
      <dgm:t>
        <a:bodyPr/>
        <a:lstStyle/>
        <a:p>
          <a:r>
            <a:rPr lang="es-AR" dirty="0"/>
            <a:t>Cristian </a:t>
          </a:r>
          <a:r>
            <a:rPr lang="es-AR" dirty="0" err="1"/>
            <a:t>Landriel</a:t>
          </a:r>
          <a:endParaRPr lang="es-AR" dirty="0"/>
        </a:p>
      </dgm:t>
    </dgm:pt>
    <dgm:pt modelId="{57C29A5F-D51F-457A-A90B-99F9C56727A1}" type="parTrans" cxnId="{7C5DC9A4-4519-42B2-97C2-05695C34566A}">
      <dgm:prSet/>
      <dgm:spPr/>
      <dgm:t>
        <a:bodyPr/>
        <a:lstStyle/>
        <a:p>
          <a:endParaRPr lang="es-AR"/>
        </a:p>
      </dgm:t>
    </dgm:pt>
    <dgm:pt modelId="{248B997D-E5D2-43E2-B399-E444A9B168DB}" type="sibTrans" cxnId="{7C5DC9A4-4519-42B2-97C2-05695C34566A}">
      <dgm:prSet/>
      <dgm:spPr/>
      <dgm:t>
        <a:bodyPr/>
        <a:lstStyle/>
        <a:p>
          <a:endParaRPr lang="es-AR"/>
        </a:p>
      </dgm:t>
    </dgm:pt>
    <dgm:pt modelId="{F71580D3-EB53-4F9C-A13C-5555353B76E0}">
      <dgm:prSet/>
      <dgm:spPr/>
      <dgm:t>
        <a:bodyPr/>
        <a:lstStyle/>
        <a:p>
          <a:r>
            <a:rPr lang="es-ES" dirty="0"/>
            <a:t>Sectores: Administrador</a:t>
          </a:r>
          <a:endParaRPr lang="es-AR" dirty="0"/>
        </a:p>
      </dgm:t>
    </dgm:pt>
    <dgm:pt modelId="{C55C4B0F-92BF-4EAD-B050-5C99966E85DC}" type="sibTrans" cxnId="{4CBEC7DD-17ED-492A-9AF5-A81CCE2D7C1D}">
      <dgm:prSet/>
      <dgm:spPr/>
      <dgm:t>
        <a:bodyPr/>
        <a:lstStyle/>
        <a:p>
          <a:endParaRPr lang="es-AR"/>
        </a:p>
      </dgm:t>
    </dgm:pt>
    <dgm:pt modelId="{CD81C074-DED2-4C3A-A048-99C4C5146406}" type="parTrans" cxnId="{4CBEC7DD-17ED-492A-9AF5-A81CCE2D7C1D}">
      <dgm:prSet/>
      <dgm:spPr/>
      <dgm:t>
        <a:bodyPr/>
        <a:lstStyle/>
        <a:p>
          <a:endParaRPr lang="es-AR"/>
        </a:p>
      </dgm:t>
    </dgm:pt>
    <dgm:pt modelId="{A52EACF9-4DA4-4BEC-9F9C-953DD1ED6915}">
      <dgm:prSet/>
      <dgm:spPr/>
      <dgm:t>
        <a:bodyPr/>
        <a:lstStyle/>
        <a:p>
          <a:endParaRPr lang="es-AR" dirty="0"/>
        </a:p>
      </dgm:t>
    </dgm:pt>
    <dgm:pt modelId="{F31421A6-4AEF-4E94-AB9B-54C09C323EE3}" type="parTrans" cxnId="{99A88025-14B9-42E5-B052-9DB1D7A1CD40}">
      <dgm:prSet/>
      <dgm:spPr/>
      <dgm:t>
        <a:bodyPr/>
        <a:lstStyle/>
        <a:p>
          <a:endParaRPr lang="es-AR"/>
        </a:p>
      </dgm:t>
    </dgm:pt>
    <dgm:pt modelId="{41743E2A-68AB-4332-AFA4-2C692B387ED6}" type="sibTrans" cxnId="{99A88025-14B9-42E5-B052-9DB1D7A1CD40}">
      <dgm:prSet/>
      <dgm:spPr/>
      <dgm:t>
        <a:bodyPr/>
        <a:lstStyle/>
        <a:p>
          <a:endParaRPr lang="es-AR"/>
        </a:p>
      </dgm:t>
    </dgm:pt>
    <dgm:pt modelId="{1D993372-1C1B-4AF7-8D23-FB62B47960A3}" type="pres">
      <dgm:prSet presAssocID="{E24F320A-0769-487C-B97B-71AD91D3FB77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CBD68B-622A-418F-8AF5-3DBED1FC484B}" type="pres">
      <dgm:prSet presAssocID="{5FC0F65F-D2D2-457A-98AF-E081CF94C01C}" presName="compNode" presStyleCnt="0"/>
      <dgm:spPr/>
    </dgm:pt>
    <dgm:pt modelId="{3AFFF787-81BE-43BD-94D9-0CE3346CBCF7}" type="pres">
      <dgm:prSet presAssocID="{5FC0F65F-D2D2-457A-98AF-E081CF94C01C}" presName="childRect" presStyleLbl="bgAcc1" presStyleIdx="0" presStyleCnt="5">
        <dgm:presLayoutVars>
          <dgm:bulletEnabled val="1"/>
        </dgm:presLayoutVars>
      </dgm:prSet>
      <dgm:spPr/>
    </dgm:pt>
    <dgm:pt modelId="{E05BF3D1-41BF-458F-9216-C06BA36D5767}" type="pres">
      <dgm:prSet presAssocID="{5FC0F65F-D2D2-457A-98AF-E081CF94C01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155B50-4E4F-4EE2-BED9-94DB969D37E4}" type="pres">
      <dgm:prSet presAssocID="{5FC0F65F-D2D2-457A-98AF-E081CF94C01C}" presName="parentRect" presStyleLbl="alignNode1" presStyleIdx="0" presStyleCnt="5"/>
      <dgm:spPr/>
      <dgm:t>
        <a:bodyPr/>
        <a:lstStyle/>
        <a:p>
          <a:endParaRPr lang="es-ES"/>
        </a:p>
      </dgm:t>
    </dgm:pt>
    <dgm:pt modelId="{DFBA8853-CA28-4893-B90E-5E09DF5B12D1}" type="pres">
      <dgm:prSet presAssocID="{5FC0F65F-D2D2-457A-98AF-E081CF94C01C}" presName="adorn" presStyleLbl="fgAccFollow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ES"/>
        </a:p>
      </dgm:t>
    </dgm:pt>
    <dgm:pt modelId="{F13B1EF9-1513-4B25-946B-F2EED61750A3}" type="pres">
      <dgm:prSet presAssocID="{3E6647DD-3DA5-46A8-8708-53BF49ADF346}" presName="sibTrans" presStyleLbl="sibTrans2D1" presStyleIdx="0" presStyleCnt="0"/>
      <dgm:spPr/>
      <dgm:t>
        <a:bodyPr/>
        <a:lstStyle/>
        <a:p>
          <a:endParaRPr lang="es-ES"/>
        </a:p>
      </dgm:t>
    </dgm:pt>
    <dgm:pt modelId="{1BEE99EB-996F-4D43-B240-24619A8E6528}" type="pres">
      <dgm:prSet presAssocID="{36294DDD-D698-4778-9D6C-B611EF686E00}" presName="compNode" presStyleCnt="0"/>
      <dgm:spPr/>
    </dgm:pt>
    <dgm:pt modelId="{E61B1B23-6469-46B6-80C2-B8E5824EC5A8}" type="pres">
      <dgm:prSet presAssocID="{36294DDD-D698-4778-9D6C-B611EF686E00}" presName="childRect" presStyleLbl="bgAcc1" presStyleIdx="1" presStyleCnt="5">
        <dgm:presLayoutVars>
          <dgm:bulletEnabled val="1"/>
        </dgm:presLayoutVars>
      </dgm:prSet>
      <dgm:spPr/>
    </dgm:pt>
    <dgm:pt modelId="{C2B0EFC6-FE2D-4A35-B5DD-392D1F55C8D5}" type="pres">
      <dgm:prSet presAssocID="{36294DDD-D698-4778-9D6C-B611EF686E0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C22D50-72EB-4838-B410-2D115823401F}" type="pres">
      <dgm:prSet presAssocID="{36294DDD-D698-4778-9D6C-B611EF686E00}" presName="parentRect" presStyleLbl="alignNode1" presStyleIdx="1" presStyleCnt="5"/>
      <dgm:spPr/>
      <dgm:t>
        <a:bodyPr/>
        <a:lstStyle/>
        <a:p>
          <a:endParaRPr lang="es-ES"/>
        </a:p>
      </dgm:t>
    </dgm:pt>
    <dgm:pt modelId="{B6E032AB-67BA-47C0-BF7A-237F7D32D10A}" type="pres">
      <dgm:prSet presAssocID="{36294DDD-D698-4778-9D6C-B611EF686E00}" presName="adorn" presStyleLbl="fgAccFollow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4748592F-DFF2-4CDE-96B7-5E04FF0E2F50}" type="pres">
      <dgm:prSet presAssocID="{0A4BC320-934D-4420-9176-339B0066214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C8B75A4C-E6AE-44B3-93D4-F4056F79F7C4}" type="pres">
      <dgm:prSet presAssocID="{F71580D3-EB53-4F9C-A13C-5555353B76E0}" presName="compNode" presStyleCnt="0"/>
      <dgm:spPr/>
    </dgm:pt>
    <dgm:pt modelId="{725FFC30-2172-4DAF-B6DE-274B5398682A}" type="pres">
      <dgm:prSet presAssocID="{F71580D3-EB53-4F9C-A13C-5555353B76E0}" presName="childRect" presStyleLbl="bgAcc1" presStyleIdx="2" presStyleCnt="5">
        <dgm:presLayoutVars>
          <dgm:bulletEnabled val="1"/>
        </dgm:presLayoutVars>
      </dgm:prSet>
      <dgm:spPr/>
    </dgm:pt>
    <dgm:pt modelId="{4FC72ADD-5EA9-4788-93DC-B8A79DABE546}" type="pres">
      <dgm:prSet presAssocID="{F71580D3-EB53-4F9C-A13C-5555353B76E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19D424-8408-4D34-8627-BC5979C1A17C}" type="pres">
      <dgm:prSet presAssocID="{F71580D3-EB53-4F9C-A13C-5555353B76E0}" presName="parentRect" presStyleLbl="alignNode1" presStyleIdx="2" presStyleCnt="5"/>
      <dgm:spPr/>
      <dgm:t>
        <a:bodyPr/>
        <a:lstStyle/>
        <a:p>
          <a:endParaRPr lang="es-ES"/>
        </a:p>
      </dgm:t>
    </dgm:pt>
    <dgm:pt modelId="{12CD97BC-9934-4099-A0B9-EEA6CD2DCF50}" type="pres">
      <dgm:prSet presAssocID="{F71580D3-EB53-4F9C-A13C-5555353B76E0}" presName="adorn" presStyleLbl="fgAccFollow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0EA3B007-E74C-4C6F-9652-F5B99819E521}" type="pres">
      <dgm:prSet presAssocID="{C55C4B0F-92BF-4EAD-B050-5C99966E85DC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D1AFF67-F65D-436D-AE90-D873A115AFCA}" type="pres">
      <dgm:prSet presAssocID="{254EB772-8A6A-4FDE-9BE6-8BFB9327AFCD}" presName="compNode" presStyleCnt="0"/>
      <dgm:spPr/>
    </dgm:pt>
    <dgm:pt modelId="{A4D5308E-55C5-4165-8E66-8C1ECC402B3D}" type="pres">
      <dgm:prSet presAssocID="{254EB772-8A6A-4FDE-9BE6-8BFB9327AFCD}" presName="childRec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F017C4-4572-4375-A5BD-BE12E74E59B2}" type="pres">
      <dgm:prSet presAssocID="{254EB772-8A6A-4FDE-9BE6-8BFB9327AFC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0FB673-34C8-47CC-B599-F608993D041C}" type="pres">
      <dgm:prSet presAssocID="{254EB772-8A6A-4FDE-9BE6-8BFB9327AFCD}" presName="parentRect" presStyleLbl="alignNode1" presStyleIdx="3" presStyleCnt="5"/>
      <dgm:spPr/>
      <dgm:t>
        <a:bodyPr/>
        <a:lstStyle/>
        <a:p>
          <a:endParaRPr lang="es-ES"/>
        </a:p>
      </dgm:t>
    </dgm:pt>
    <dgm:pt modelId="{F4C9416C-23C2-4B69-8E1F-DEAC33745506}" type="pres">
      <dgm:prSet presAssocID="{254EB772-8A6A-4FDE-9BE6-8BFB9327AFCD}" presName="adorn" presStyleLbl="fgAccFollowNode1" presStyleIdx="3" presStyleCnt="5"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ES"/>
        </a:p>
      </dgm:t>
    </dgm:pt>
    <dgm:pt modelId="{58B6EC53-5B0B-4C20-8847-BEEC07A91FC3}" type="pres">
      <dgm:prSet presAssocID="{E9420F55-CD67-482F-A8BC-AC747C281E4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299303F-0213-4668-8C05-F005F7829B33}" type="pres">
      <dgm:prSet presAssocID="{2D5695E4-8BCA-42B2-8FE5-EFA29152E0CA}" presName="compNode" presStyleCnt="0"/>
      <dgm:spPr/>
    </dgm:pt>
    <dgm:pt modelId="{2AC019BA-7D38-4C92-A908-EE7345B155E1}" type="pres">
      <dgm:prSet presAssocID="{2D5695E4-8BCA-42B2-8FE5-EFA29152E0CA}" presName="childRect" presStyleLbl="bgAcc1" presStyleIdx="4" presStyleCnt="5">
        <dgm:presLayoutVars>
          <dgm:bulletEnabled val="1"/>
        </dgm:presLayoutVars>
      </dgm:prSet>
      <dgm:spPr/>
    </dgm:pt>
    <dgm:pt modelId="{8134DD10-9BE9-4E7C-8C33-36E78D47E12F}" type="pres">
      <dgm:prSet presAssocID="{2D5695E4-8BCA-42B2-8FE5-EFA29152E0C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0E7C11-E0FE-4010-8795-FC64B475C0A9}" type="pres">
      <dgm:prSet presAssocID="{2D5695E4-8BCA-42B2-8FE5-EFA29152E0CA}" presName="parentRect" presStyleLbl="alignNode1" presStyleIdx="4" presStyleCnt="5"/>
      <dgm:spPr/>
      <dgm:t>
        <a:bodyPr/>
        <a:lstStyle/>
        <a:p>
          <a:endParaRPr lang="es-ES"/>
        </a:p>
      </dgm:t>
    </dgm:pt>
    <dgm:pt modelId="{4A7E86D5-F036-471D-AA05-B6F9DC13A7D8}" type="pres">
      <dgm:prSet presAssocID="{2D5695E4-8BCA-42B2-8FE5-EFA29152E0CA}" presName="adorn" presStyleLbl="fgAccFollow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ES"/>
        </a:p>
      </dgm:t>
    </dgm:pt>
  </dgm:ptLst>
  <dgm:cxnLst>
    <dgm:cxn modelId="{7B42F13B-35E0-4AEC-9537-FD344868F0F0}" type="presOf" srcId="{F71580D3-EB53-4F9C-A13C-5555353B76E0}" destId="{4FC72ADD-5EA9-4788-93DC-B8A79DABE546}" srcOrd="0" destOrd="0" presId="urn:microsoft.com/office/officeart/2005/8/layout/bList2#1"/>
    <dgm:cxn modelId="{E31DE586-E068-41A4-984D-6B45ADBEA1B1}" srcId="{E24F320A-0769-487C-B97B-71AD91D3FB77}" destId="{254EB772-8A6A-4FDE-9BE6-8BFB9327AFCD}" srcOrd="3" destOrd="0" parTransId="{D43BD104-247B-4FC2-8B7C-9009259487B3}" sibTransId="{E9420F55-CD67-482F-A8BC-AC747C281E40}"/>
    <dgm:cxn modelId="{F6ACE6F9-C1CD-4503-B1EB-ED99C6B86B1F}" srcId="{E24F320A-0769-487C-B97B-71AD91D3FB77}" destId="{5FC0F65F-D2D2-457A-98AF-E081CF94C01C}" srcOrd="0" destOrd="0" parTransId="{1293C24E-F964-46E3-8308-4D087C5C15FB}" sibTransId="{3E6647DD-3DA5-46A8-8708-53BF49ADF346}"/>
    <dgm:cxn modelId="{6FC4F296-2D5D-4A0D-91DE-8602A194BCC6}" type="presOf" srcId="{C55C4B0F-92BF-4EAD-B050-5C99966E85DC}" destId="{0EA3B007-E74C-4C6F-9652-F5B99819E521}" srcOrd="0" destOrd="0" presId="urn:microsoft.com/office/officeart/2005/8/layout/bList2#1"/>
    <dgm:cxn modelId="{0CE36CD2-29F0-48F9-830C-B2E52AC5CB45}" type="presOf" srcId="{0A4BC320-934D-4420-9176-339B00662144}" destId="{4748592F-DFF2-4CDE-96B7-5E04FF0E2F50}" srcOrd="0" destOrd="0" presId="urn:microsoft.com/office/officeart/2005/8/layout/bList2#1"/>
    <dgm:cxn modelId="{1F98360A-4ADB-49C6-B68B-3CC240DA6CDC}" type="presOf" srcId="{E24F320A-0769-487C-B97B-71AD91D3FB77}" destId="{1D993372-1C1B-4AF7-8D23-FB62B47960A3}" srcOrd="0" destOrd="0" presId="urn:microsoft.com/office/officeart/2005/8/layout/bList2#1"/>
    <dgm:cxn modelId="{7D200FF8-F6EE-4D8D-93F6-9FD399335F0D}" srcId="{E24F320A-0769-487C-B97B-71AD91D3FB77}" destId="{36294DDD-D698-4778-9D6C-B611EF686E00}" srcOrd="1" destOrd="0" parTransId="{D1A68CCC-EF78-43D1-8C07-8A2BA71FF590}" sibTransId="{0A4BC320-934D-4420-9176-339B00662144}"/>
    <dgm:cxn modelId="{4CBEC7DD-17ED-492A-9AF5-A81CCE2D7C1D}" srcId="{E24F320A-0769-487C-B97B-71AD91D3FB77}" destId="{F71580D3-EB53-4F9C-A13C-5555353B76E0}" srcOrd="2" destOrd="0" parTransId="{CD81C074-DED2-4C3A-A048-99C4C5146406}" sibTransId="{C55C4B0F-92BF-4EAD-B050-5C99966E85DC}"/>
    <dgm:cxn modelId="{7DA54F6E-EFF8-4FD2-82AF-56BC1DF91619}" type="presOf" srcId="{254EB772-8A6A-4FDE-9BE6-8BFB9327AFCD}" destId="{F90FB673-34C8-47CC-B599-F608993D041C}" srcOrd="1" destOrd="0" presId="urn:microsoft.com/office/officeart/2005/8/layout/bList2#1"/>
    <dgm:cxn modelId="{80C35B27-D212-4AD6-AB46-CE780B3DBEBD}" type="presOf" srcId="{2D5695E4-8BCA-42B2-8FE5-EFA29152E0CA}" destId="{1E0E7C11-E0FE-4010-8795-FC64B475C0A9}" srcOrd="1" destOrd="0" presId="urn:microsoft.com/office/officeart/2005/8/layout/bList2#1"/>
    <dgm:cxn modelId="{855E2658-CF6C-440B-89E4-AB253F5B4E2A}" type="presOf" srcId="{36294DDD-D698-4778-9D6C-B611EF686E00}" destId="{AEC22D50-72EB-4838-B410-2D115823401F}" srcOrd="1" destOrd="0" presId="urn:microsoft.com/office/officeart/2005/8/layout/bList2#1"/>
    <dgm:cxn modelId="{8803BEF6-8BA0-4BE5-A14D-435ED2FF57B4}" type="presOf" srcId="{3E6647DD-3DA5-46A8-8708-53BF49ADF346}" destId="{F13B1EF9-1513-4B25-946B-F2EED61750A3}" srcOrd="0" destOrd="0" presId="urn:microsoft.com/office/officeart/2005/8/layout/bList2#1"/>
    <dgm:cxn modelId="{7267B2C4-CCA9-4E60-9A50-55C461208561}" type="presOf" srcId="{36294DDD-D698-4778-9D6C-B611EF686E00}" destId="{C2B0EFC6-FE2D-4A35-B5DD-392D1F55C8D5}" srcOrd="0" destOrd="0" presId="urn:microsoft.com/office/officeart/2005/8/layout/bList2#1"/>
    <dgm:cxn modelId="{3D52D7D8-3592-4183-9E3E-E7970A6D2B66}" type="presOf" srcId="{A52EACF9-4DA4-4BEC-9F9C-953DD1ED6915}" destId="{A4D5308E-55C5-4165-8E66-8C1ECC402B3D}" srcOrd="0" destOrd="0" presId="urn:microsoft.com/office/officeart/2005/8/layout/bList2#1"/>
    <dgm:cxn modelId="{45CF27F7-C00E-45EA-AA90-D212577B8971}" type="presOf" srcId="{5FC0F65F-D2D2-457A-98AF-E081CF94C01C}" destId="{E05BF3D1-41BF-458F-9216-C06BA36D5767}" srcOrd="0" destOrd="0" presId="urn:microsoft.com/office/officeart/2005/8/layout/bList2#1"/>
    <dgm:cxn modelId="{99A88025-14B9-42E5-B052-9DB1D7A1CD40}" srcId="{254EB772-8A6A-4FDE-9BE6-8BFB9327AFCD}" destId="{A52EACF9-4DA4-4BEC-9F9C-953DD1ED6915}" srcOrd="0" destOrd="0" parTransId="{F31421A6-4AEF-4E94-AB9B-54C09C323EE3}" sibTransId="{41743E2A-68AB-4332-AFA4-2C692B387ED6}"/>
    <dgm:cxn modelId="{2B83CBFF-23DE-47BC-A0D0-EE4ABC0FFA50}" type="presOf" srcId="{5FC0F65F-D2D2-457A-98AF-E081CF94C01C}" destId="{E5155B50-4E4F-4EE2-BED9-94DB969D37E4}" srcOrd="1" destOrd="0" presId="urn:microsoft.com/office/officeart/2005/8/layout/bList2#1"/>
    <dgm:cxn modelId="{A71274C7-8206-40F0-B253-C6976F12C0B8}" type="presOf" srcId="{F71580D3-EB53-4F9C-A13C-5555353B76E0}" destId="{7619D424-8408-4D34-8627-BC5979C1A17C}" srcOrd="1" destOrd="0" presId="urn:microsoft.com/office/officeart/2005/8/layout/bList2#1"/>
    <dgm:cxn modelId="{2387E2BC-0064-42A5-A9AD-06C25D90AC09}" type="presOf" srcId="{E9420F55-CD67-482F-A8BC-AC747C281E40}" destId="{58B6EC53-5B0B-4C20-8847-BEEC07A91FC3}" srcOrd="0" destOrd="0" presId="urn:microsoft.com/office/officeart/2005/8/layout/bList2#1"/>
    <dgm:cxn modelId="{C86E06C8-7A4A-4E95-BD95-5F4BBEC45E4A}" type="presOf" srcId="{2D5695E4-8BCA-42B2-8FE5-EFA29152E0CA}" destId="{8134DD10-9BE9-4E7C-8C33-36E78D47E12F}" srcOrd="0" destOrd="0" presId="urn:microsoft.com/office/officeart/2005/8/layout/bList2#1"/>
    <dgm:cxn modelId="{6D1D87AA-405A-4B22-87FD-8FDCC9E8393C}" type="presOf" srcId="{254EB772-8A6A-4FDE-9BE6-8BFB9327AFCD}" destId="{DDF017C4-4572-4375-A5BD-BE12E74E59B2}" srcOrd="0" destOrd="0" presId="urn:microsoft.com/office/officeart/2005/8/layout/bList2#1"/>
    <dgm:cxn modelId="{7C5DC9A4-4519-42B2-97C2-05695C34566A}" srcId="{E24F320A-0769-487C-B97B-71AD91D3FB77}" destId="{2D5695E4-8BCA-42B2-8FE5-EFA29152E0CA}" srcOrd="4" destOrd="0" parTransId="{57C29A5F-D51F-457A-A90B-99F9C56727A1}" sibTransId="{248B997D-E5D2-43E2-B399-E444A9B168DB}"/>
    <dgm:cxn modelId="{C616D1B4-655E-4E8A-A80E-5B03754EC248}" type="presParOf" srcId="{1D993372-1C1B-4AF7-8D23-FB62B47960A3}" destId="{18CBD68B-622A-418F-8AF5-3DBED1FC484B}" srcOrd="0" destOrd="0" presId="urn:microsoft.com/office/officeart/2005/8/layout/bList2#1"/>
    <dgm:cxn modelId="{71183645-DA78-428F-81C1-A7BE95B490F6}" type="presParOf" srcId="{18CBD68B-622A-418F-8AF5-3DBED1FC484B}" destId="{3AFFF787-81BE-43BD-94D9-0CE3346CBCF7}" srcOrd="0" destOrd="0" presId="urn:microsoft.com/office/officeart/2005/8/layout/bList2#1"/>
    <dgm:cxn modelId="{0D2C905B-8CD3-425B-85CF-4C08915369C6}" type="presParOf" srcId="{18CBD68B-622A-418F-8AF5-3DBED1FC484B}" destId="{E05BF3D1-41BF-458F-9216-C06BA36D5767}" srcOrd="1" destOrd="0" presId="urn:microsoft.com/office/officeart/2005/8/layout/bList2#1"/>
    <dgm:cxn modelId="{AD53C3C0-186B-41CF-A303-A39DA899A18E}" type="presParOf" srcId="{18CBD68B-622A-418F-8AF5-3DBED1FC484B}" destId="{E5155B50-4E4F-4EE2-BED9-94DB969D37E4}" srcOrd="2" destOrd="0" presId="urn:microsoft.com/office/officeart/2005/8/layout/bList2#1"/>
    <dgm:cxn modelId="{DDB4E58C-4926-43E8-80DD-B1D673D17F10}" type="presParOf" srcId="{18CBD68B-622A-418F-8AF5-3DBED1FC484B}" destId="{DFBA8853-CA28-4893-B90E-5E09DF5B12D1}" srcOrd="3" destOrd="0" presId="urn:microsoft.com/office/officeart/2005/8/layout/bList2#1"/>
    <dgm:cxn modelId="{DAC32B8B-B3C8-4255-A142-E5F7F1CB44F1}" type="presParOf" srcId="{1D993372-1C1B-4AF7-8D23-FB62B47960A3}" destId="{F13B1EF9-1513-4B25-946B-F2EED61750A3}" srcOrd="1" destOrd="0" presId="urn:microsoft.com/office/officeart/2005/8/layout/bList2#1"/>
    <dgm:cxn modelId="{68304884-F483-484D-91B6-35FAB2128B2B}" type="presParOf" srcId="{1D993372-1C1B-4AF7-8D23-FB62B47960A3}" destId="{1BEE99EB-996F-4D43-B240-24619A8E6528}" srcOrd="2" destOrd="0" presId="urn:microsoft.com/office/officeart/2005/8/layout/bList2#1"/>
    <dgm:cxn modelId="{6BC48E06-A130-4198-BF80-29C68C337B38}" type="presParOf" srcId="{1BEE99EB-996F-4D43-B240-24619A8E6528}" destId="{E61B1B23-6469-46B6-80C2-B8E5824EC5A8}" srcOrd="0" destOrd="0" presId="urn:microsoft.com/office/officeart/2005/8/layout/bList2#1"/>
    <dgm:cxn modelId="{1EC356F5-0E02-4EBD-8F66-E594D53196E3}" type="presParOf" srcId="{1BEE99EB-996F-4D43-B240-24619A8E6528}" destId="{C2B0EFC6-FE2D-4A35-B5DD-392D1F55C8D5}" srcOrd="1" destOrd="0" presId="urn:microsoft.com/office/officeart/2005/8/layout/bList2#1"/>
    <dgm:cxn modelId="{FAE9D3B5-C992-463D-9BA8-4CEF1E8B9B83}" type="presParOf" srcId="{1BEE99EB-996F-4D43-B240-24619A8E6528}" destId="{AEC22D50-72EB-4838-B410-2D115823401F}" srcOrd="2" destOrd="0" presId="urn:microsoft.com/office/officeart/2005/8/layout/bList2#1"/>
    <dgm:cxn modelId="{C98599F5-2032-48A8-9ABD-4B681210DE72}" type="presParOf" srcId="{1BEE99EB-996F-4D43-B240-24619A8E6528}" destId="{B6E032AB-67BA-47C0-BF7A-237F7D32D10A}" srcOrd="3" destOrd="0" presId="urn:microsoft.com/office/officeart/2005/8/layout/bList2#1"/>
    <dgm:cxn modelId="{EFAE1CD5-1441-4749-A2B6-1BD712AD8F03}" type="presParOf" srcId="{1D993372-1C1B-4AF7-8D23-FB62B47960A3}" destId="{4748592F-DFF2-4CDE-96B7-5E04FF0E2F50}" srcOrd="3" destOrd="0" presId="urn:microsoft.com/office/officeart/2005/8/layout/bList2#1"/>
    <dgm:cxn modelId="{3DB3C435-DB49-4052-918B-DDC9FF128B94}" type="presParOf" srcId="{1D993372-1C1B-4AF7-8D23-FB62B47960A3}" destId="{C8B75A4C-E6AE-44B3-93D4-F4056F79F7C4}" srcOrd="4" destOrd="0" presId="urn:microsoft.com/office/officeart/2005/8/layout/bList2#1"/>
    <dgm:cxn modelId="{1B983CFA-89EF-4B07-8863-DF91037A00DF}" type="presParOf" srcId="{C8B75A4C-E6AE-44B3-93D4-F4056F79F7C4}" destId="{725FFC30-2172-4DAF-B6DE-274B5398682A}" srcOrd="0" destOrd="0" presId="urn:microsoft.com/office/officeart/2005/8/layout/bList2#1"/>
    <dgm:cxn modelId="{06F934AD-912F-4940-9AF6-0B74F51EECC2}" type="presParOf" srcId="{C8B75A4C-E6AE-44B3-93D4-F4056F79F7C4}" destId="{4FC72ADD-5EA9-4788-93DC-B8A79DABE546}" srcOrd="1" destOrd="0" presId="urn:microsoft.com/office/officeart/2005/8/layout/bList2#1"/>
    <dgm:cxn modelId="{71E44FD6-D1C4-4BF1-81A2-E800C02AD348}" type="presParOf" srcId="{C8B75A4C-E6AE-44B3-93D4-F4056F79F7C4}" destId="{7619D424-8408-4D34-8627-BC5979C1A17C}" srcOrd="2" destOrd="0" presId="urn:microsoft.com/office/officeart/2005/8/layout/bList2#1"/>
    <dgm:cxn modelId="{3A17DF43-31F2-4549-A6B4-27EEE909E839}" type="presParOf" srcId="{C8B75A4C-E6AE-44B3-93D4-F4056F79F7C4}" destId="{12CD97BC-9934-4099-A0B9-EEA6CD2DCF50}" srcOrd="3" destOrd="0" presId="urn:microsoft.com/office/officeart/2005/8/layout/bList2#1"/>
    <dgm:cxn modelId="{552C141A-EB8C-4F6B-899E-82A418624412}" type="presParOf" srcId="{1D993372-1C1B-4AF7-8D23-FB62B47960A3}" destId="{0EA3B007-E74C-4C6F-9652-F5B99819E521}" srcOrd="5" destOrd="0" presId="urn:microsoft.com/office/officeart/2005/8/layout/bList2#1"/>
    <dgm:cxn modelId="{56B1F462-A141-4CA7-810C-AF686318C103}" type="presParOf" srcId="{1D993372-1C1B-4AF7-8D23-FB62B47960A3}" destId="{DD1AFF67-F65D-436D-AE90-D873A115AFCA}" srcOrd="6" destOrd="0" presId="urn:microsoft.com/office/officeart/2005/8/layout/bList2#1"/>
    <dgm:cxn modelId="{69D27134-BA66-448A-A11C-47477BBF7AD5}" type="presParOf" srcId="{DD1AFF67-F65D-436D-AE90-D873A115AFCA}" destId="{A4D5308E-55C5-4165-8E66-8C1ECC402B3D}" srcOrd="0" destOrd="0" presId="urn:microsoft.com/office/officeart/2005/8/layout/bList2#1"/>
    <dgm:cxn modelId="{7D3D687B-E45B-4A5A-8B83-77B18B3875D7}" type="presParOf" srcId="{DD1AFF67-F65D-436D-AE90-D873A115AFCA}" destId="{DDF017C4-4572-4375-A5BD-BE12E74E59B2}" srcOrd="1" destOrd="0" presId="urn:microsoft.com/office/officeart/2005/8/layout/bList2#1"/>
    <dgm:cxn modelId="{030463AE-3F41-459B-B8F3-8F339DA4E4EA}" type="presParOf" srcId="{DD1AFF67-F65D-436D-AE90-D873A115AFCA}" destId="{F90FB673-34C8-47CC-B599-F608993D041C}" srcOrd="2" destOrd="0" presId="urn:microsoft.com/office/officeart/2005/8/layout/bList2#1"/>
    <dgm:cxn modelId="{52B3728E-ACA1-4477-97C3-EECF40C0A033}" type="presParOf" srcId="{DD1AFF67-F65D-436D-AE90-D873A115AFCA}" destId="{F4C9416C-23C2-4B69-8E1F-DEAC33745506}" srcOrd="3" destOrd="0" presId="urn:microsoft.com/office/officeart/2005/8/layout/bList2#1"/>
    <dgm:cxn modelId="{9F6314EA-ADEF-467E-B905-7B5472A4ECF7}" type="presParOf" srcId="{1D993372-1C1B-4AF7-8D23-FB62B47960A3}" destId="{58B6EC53-5B0B-4C20-8847-BEEC07A91FC3}" srcOrd="7" destOrd="0" presId="urn:microsoft.com/office/officeart/2005/8/layout/bList2#1"/>
    <dgm:cxn modelId="{9C19A7A1-A79C-494A-A522-DC22038AA443}" type="presParOf" srcId="{1D993372-1C1B-4AF7-8D23-FB62B47960A3}" destId="{D299303F-0213-4668-8C05-F005F7829B33}" srcOrd="8" destOrd="0" presId="urn:microsoft.com/office/officeart/2005/8/layout/bList2#1"/>
    <dgm:cxn modelId="{8DA68EDF-CC51-45A0-95E7-FC560B059BDD}" type="presParOf" srcId="{D299303F-0213-4668-8C05-F005F7829B33}" destId="{2AC019BA-7D38-4C92-A908-EE7345B155E1}" srcOrd="0" destOrd="0" presId="urn:microsoft.com/office/officeart/2005/8/layout/bList2#1"/>
    <dgm:cxn modelId="{E6C09302-5D0A-432D-BE64-A02D15EF4BBD}" type="presParOf" srcId="{D299303F-0213-4668-8C05-F005F7829B33}" destId="{8134DD10-9BE9-4E7C-8C33-36E78D47E12F}" srcOrd="1" destOrd="0" presId="urn:microsoft.com/office/officeart/2005/8/layout/bList2#1"/>
    <dgm:cxn modelId="{1D36AC33-755A-4758-919A-548563826769}" type="presParOf" srcId="{D299303F-0213-4668-8C05-F005F7829B33}" destId="{1E0E7C11-E0FE-4010-8795-FC64B475C0A9}" srcOrd="2" destOrd="0" presId="urn:microsoft.com/office/officeart/2005/8/layout/bList2#1"/>
    <dgm:cxn modelId="{2B14FDB5-BD2A-4F41-BCB8-84EEA66EF74D}" type="presParOf" srcId="{D299303F-0213-4668-8C05-F005F7829B33}" destId="{4A7E86D5-F036-471D-AA05-B6F9DC13A7D8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B8C7FA-4DB1-4BE8-90D3-55D276C6C0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615ADE0-F530-47A1-8472-4BBB8498D4E8}">
      <dgm:prSet phldrT="[Texto]" custT="1"/>
      <dgm:spPr/>
      <dgm:t>
        <a:bodyPr/>
        <a:lstStyle/>
        <a:p>
          <a:r>
            <a:rPr lang="es-ES" sz="3600" dirty="0" smtClean="0"/>
            <a:t>Base de Datos: </a:t>
          </a:r>
          <a:endParaRPr lang="es-ES" sz="3600" dirty="0"/>
        </a:p>
      </dgm:t>
    </dgm:pt>
    <dgm:pt modelId="{F6AD308E-2A07-4B05-84F0-22631DD2C1F6}" type="parTrans" cxnId="{34D37316-0E52-48F9-B2E2-105CD47AA147}">
      <dgm:prSet/>
      <dgm:spPr/>
      <dgm:t>
        <a:bodyPr/>
        <a:lstStyle/>
        <a:p>
          <a:endParaRPr lang="es-ES"/>
        </a:p>
      </dgm:t>
    </dgm:pt>
    <dgm:pt modelId="{ECB61EE5-B201-43B5-AFD0-8B83BB9D2F4E}" type="sibTrans" cxnId="{34D37316-0E52-48F9-B2E2-105CD47AA147}">
      <dgm:prSet/>
      <dgm:spPr/>
      <dgm:t>
        <a:bodyPr/>
        <a:lstStyle/>
        <a:p>
          <a:endParaRPr lang="es-ES"/>
        </a:p>
      </dgm:t>
    </dgm:pt>
    <dgm:pt modelId="{69256927-E916-403F-9DD3-EC922D9FEE3F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Que este contenga la dirección de correo, la contraseña y nombre de usuario, </a:t>
          </a:r>
          <a:endParaRPr lang="es-ES" sz="2900" dirty="0">
            <a:solidFill>
              <a:srgbClr val="92D050"/>
            </a:solidFill>
          </a:endParaRPr>
        </a:p>
      </dgm:t>
    </dgm:pt>
    <dgm:pt modelId="{2E8B1800-AC9C-4ED5-812B-B7FF7F7B7E97}" type="parTrans" cxnId="{DE51E044-DA85-4A0C-9C8E-5FE521026ACC}">
      <dgm:prSet/>
      <dgm:spPr/>
      <dgm:t>
        <a:bodyPr/>
        <a:lstStyle/>
        <a:p>
          <a:endParaRPr lang="es-ES"/>
        </a:p>
      </dgm:t>
    </dgm:pt>
    <dgm:pt modelId="{9F5347A0-DFD8-4779-B5A7-1E3447267817}" type="sibTrans" cxnId="{DE51E044-DA85-4A0C-9C8E-5FE521026ACC}">
      <dgm:prSet/>
      <dgm:spPr/>
      <dgm:t>
        <a:bodyPr/>
        <a:lstStyle/>
        <a:p>
          <a:endParaRPr lang="es-ES"/>
        </a:p>
      </dgm:t>
    </dgm:pt>
    <dgm:pt modelId="{440E0239-F9B3-4AFC-9C3D-E4B9E79A94FD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Y al iniciar sesión que pida correo o nombre de usuario y contraseña.</a:t>
          </a:r>
          <a:endParaRPr lang="es-ES" sz="2900" dirty="0">
            <a:solidFill>
              <a:srgbClr val="92D050"/>
            </a:solidFill>
          </a:endParaRPr>
        </a:p>
      </dgm:t>
    </dgm:pt>
    <dgm:pt modelId="{36BE3CAF-18EA-450D-A208-A6B6D48600CC}" type="parTrans" cxnId="{24CF8820-A7DE-4E26-A1FE-B6EAEDAE2F4F}">
      <dgm:prSet/>
      <dgm:spPr/>
      <dgm:t>
        <a:bodyPr/>
        <a:lstStyle/>
        <a:p>
          <a:endParaRPr lang="es-ES"/>
        </a:p>
      </dgm:t>
    </dgm:pt>
    <dgm:pt modelId="{ECF3C718-A648-4910-BBAC-F4D68CCC474F}" type="sibTrans" cxnId="{24CF8820-A7DE-4E26-A1FE-B6EAEDAE2F4F}">
      <dgm:prSet/>
      <dgm:spPr/>
      <dgm:t>
        <a:bodyPr/>
        <a:lstStyle/>
        <a:p>
          <a:endParaRPr lang="es-ES"/>
        </a:p>
      </dgm:t>
    </dgm:pt>
    <dgm:pt modelId="{F69868AD-E53F-43E7-B499-DEB3898B3C3C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Que no acceda a algunos lugares sin registrarse.</a:t>
          </a:r>
          <a:endParaRPr lang="es-ES" sz="2900" dirty="0">
            <a:solidFill>
              <a:srgbClr val="92D050"/>
            </a:solidFill>
          </a:endParaRPr>
        </a:p>
      </dgm:t>
    </dgm:pt>
    <dgm:pt modelId="{33123DB3-A468-4579-85AA-3AADDAD45699}" type="parTrans" cxnId="{9501E9B5-9DDB-4E61-9588-232CA172EDD4}">
      <dgm:prSet/>
      <dgm:spPr/>
      <dgm:t>
        <a:bodyPr/>
        <a:lstStyle/>
        <a:p>
          <a:endParaRPr lang="es-ES"/>
        </a:p>
      </dgm:t>
    </dgm:pt>
    <dgm:pt modelId="{60AFAB58-416C-44F8-9A22-197B44F6F961}" type="sibTrans" cxnId="{9501E9B5-9DDB-4E61-9588-232CA172EDD4}">
      <dgm:prSet/>
      <dgm:spPr/>
      <dgm:t>
        <a:bodyPr/>
        <a:lstStyle/>
        <a:p>
          <a:endParaRPr lang="es-ES"/>
        </a:p>
      </dgm:t>
    </dgm:pt>
    <dgm:pt modelId="{CFF073C3-AFAA-44F2-8C34-24AFC14BBA11}" type="pres">
      <dgm:prSet presAssocID="{15B8C7FA-4DB1-4BE8-90D3-55D276C6C0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5B6CAF-E703-4FEA-A742-4161ED1296D3}" type="pres">
      <dgm:prSet presAssocID="{A615ADE0-F530-47A1-8472-4BBB8498D4E8}" presName="parentText" presStyleLbl="node1" presStyleIdx="0" presStyleCnt="1" custScaleY="65182" custLinFactNeighborX="-225" custLinFactNeighborY="255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4F30D-A70C-4214-9914-E18515731886}" type="pres">
      <dgm:prSet presAssocID="{A615ADE0-F530-47A1-8472-4BBB8498D4E8}" presName="childText" presStyleLbl="revTx" presStyleIdx="0" presStyleCnt="1" custScaleY="116751" custLinFactNeighborY="180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CF8820-A7DE-4E26-A1FE-B6EAEDAE2F4F}" srcId="{A615ADE0-F530-47A1-8472-4BBB8498D4E8}" destId="{440E0239-F9B3-4AFC-9C3D-E4B9E79A94FD}" srcOrd="1" destOrd="0" parTransId="{36BE3CAF-18EA-450D-A208-A6B6D48600CC}" sibTransId="{ECF3C718-A648-4910-BBAC-F4D68CCC474F}"/>
    <dgm:cxn modelId="{0B964BD0-571A-4FBF-AF15-356056BFE345}" type="presOf" srcId="{69256927-E916-403F-9DD3-EC922D9FEE3F}" destId="{A6E4F30D-A70C-4214-9914-E18515731886}" srcOrd="0" destOrd="0" presId="urn:microsoft.com/office/officeart/2005/8/layout/vList2"/>
    <dgm:cxn modelId="{DE51E044-DA85-4A0C-9C8E-5FE521026ACC}" srcId="{A615ADE0-F530-47A1-8472-4BBB8498D4E8}" destId="{69256927-E916-403F-9DD3-EC922D9FEE3F}" srcOrd="0" destOrd="0" parTransId="{2E8B1800-AC9C-4ED5-812B-B7FF7F7B7E97}" sibTransId="{9F5347A0-DFD8-4779-B5A7-1E3447267817}"/>
    <dgm:cxn modelId="{AE149517-E953-4270-BF0A-71CDE1798884}" type="presOf" srcId="{15B8C7FA-4DB1-4BE8-90D3-55D276C6C0B0}" destId="{CFF073C3-AFAA-44F2-8C34-24AFC14BBA11}" srcOrd="0" destOrd="0" presId="urn:microsoft.com/office/officeart/2005/8/layout/vList2"/>
    <dgm:cxn modelId="{34D37316-0E52-48F9-B2E2-105CD47AA147}" srcId="{15B8C7FA-4DB1-4BE8-90D3-55D276C6C0B0}" destId="{A615ADE0-F530-47A1-8472-4BBB8498D4E8}" srcOrd="0" destOrd="0" parTransId="{F6AD308E-2A07-4B05-84F0-22631DD2C1F6}" sibTransId="{ECB61EE5-B201-43B5-AFD0-8B83BB9D2F4E}"/>
    <dgm:cxn modelId="{9501E9B5-9DDB-4E61-9588-232CA172EDD4}" srcId="{A615ADE0-F530-47A1-8472-4BBB8498D4E8}" destId="{F69868AD-E53F-43E7-B499-DEB3898B3C3C}" srcOrd="2" destOrd="0" parTransId="{33123DB3-A468-4579-85AA-3AADDAD45699}" sibTransId="{60AFAB58-416C-44F8-9A22-197B44F6F961}"/>
    <dgm:cxn modelId="{7B64B9A0-C8AF-4600-A823-F55017E46B1C}" type="presOf" srcId="{F69868AD-E53F-43E7-B499-DEB3898B3C3C}" destId="{A6E4F30D-A70C-4214-9914-E18515731886}" srcOrd="0" destOrd="2" presId="urn:microsoft.com/office/officeart/2005/8/layout/vList2"/>
    <dgm:cxn modelId="{DD651F9E-98B3-472A-BE03-A2411A5CCD66}" type="presOf" srcId="{440E0239-F9B3-4AFC-9C3D-E4B9E79A94FD}" destId="{A6E4F30D-A70C-4214-9914-E18515731886}" srcOrd="0" destOrd="1" presId="urn:microsoft.com/office/officeart/2005/8/layout/vList2"/>
    <dgm:cxn modelId="{80768CD5-FC61-456C-9240-FDB33740E630}" type="presOf" srcId="{A615ADE0-F530-47A1-8472-4BBB8498D4E8}" destId="{F85B6CAF-E703-4FEA-A742-4161ED1296D3}" srcOrd="0" destOrd="0" presId="urn:microsoft.com/office/officeart/2005/8/layout/vList2"/>
    <dgm:cxn modelId="{D9AC7A09-FEBC-43BC-9857-3F76B6185486}" type="presParOf" srcId="{CFF073C3-AFAA-44F2-8C34-24AFC14BBA11}" destId="{F85B6CAF-E703-4FEA-A742-4161ED1296D3}" srcOrd="0" destOrd="0" presId="urn:microsoft.com/office/officeart/2005/8/layout/vList2"/>
    <dgm:cxn modelId="{2B7AF5D0-CDBA-42F9-8C3F-DBD673FC8F8D}" type="presParOf" srcId="{CFF073C3-AFAA-44F2-8C34-24AFC14BBA11}" destId="{A6E4F30D-A70C-4214-9914-E185157318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680353-6A4D-41EC-BCDE-7D592CFC3E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CB0103-176E-4D2F-AD1C-D390317A70A4}">
      <dgm:prSet/>
      <dgm:spPr/>
      <dgm:t>
        <a:bodyPr/>
        <a:lstStyle/>
        <a:p>
          <a:r>
            <a:rPr lang="es-US" dirty="0" smtClean="0">
              <a:solidFill>
                <a:schemeClr val="accent1"/>
              </a:solidFill>
            </a:rPr>
            <a:t>Cristian: ¿Cómo le </a:t>
          </a:r>
          <a:r>
            <a:rPr lang="es-US" dirty="0" err="1" smtClean="0">
              <a:solidFill>
                <a:schemeClr val="accent1"/>
              </a:solidFill>
            </a:rPr>
            <a:t>gustaria</a:t>
          </a:r>
          <a:r>
            <a:rPr lang="es-US" dirty="0" smtClean="0">
              <a:solidFill>
                <a:schemeClr val="accent1"/>
              </a:solidFill>
            </a:rPr>
            <a:t> que creemos la base de datos?</a:t>
          </a:r>
          <a:endParaRPr lang="es-AR" dirty="0">
            <a:solidFill>
              <a:schemeClr val="accent1"/>
            </a:solidFill>
          </a:endParaRPr>
        </a:p>
      </dgm:t>
    </dgm:pt>
    <dgm:pt modelId="{9D057D54-442D-4BB4-BFB2-A7D2F21BD33A}" type="parTrans" cxnId="{4D79EC56-0BB9-41A5-ABEA-DB949ABED534}">
      <dgm:prSet/>
      <dgm:spPr/>
      <dgm:t>
        <a:bodyPr/>
        <a:lstStyle/>
        <a:p>
          <a:endParaRPr lang="es-AR"/>
        </a:p>
      </dgm:t>
    </dgm:pt>
    <dgm:pt modelId="{800DEE3B-B1F0-4337-9B3C-25CE1178678B}" type="sibTrans" cxnId="{4D79EC56-0BB9-41A5-ABEA-DB949ABED534}">
      <dgm:prSet/>
      <dgm:spPr/>
      <dgm:t>
        <a:bodyPr/>
        <a:lstStyle/>
        <a:p>
          <a:endParaRPr lang="es-AR"/>
        </a:p>
      </dgm:t>
    </dgm:pt>
    <dgm:pt modelId="{E3E95F27-35CC-4DA7-8510-6AE40A8E9A7F}">
      <dgm:prSet/>
      <dgm:spPr/>
      <dgm:t>
        <a:bodyPr/>
        <a:lstStyle/>
        <a:p>
          <a:r>
            <a:rPr lang="es-AR" dirty="0" smtClean="0">
              <a:solidFill>
                <a:schemeClr val="accent1"/>
              </a:solidFill>
            </a:rPr>
            <a:t>Cristian: ¿pero </a:t>
          </a:r>
          <a:r>
            <a:rPr lang="es-AR" dirty="0" err="1" smtClean="0">
              <a:solidFill>
                <a:schemeClr val="accent1"/>
              </a:solidFill>
            </a:rPr>
            <a:t>wn</a:t>
          </a:r>
          <a:r>
            <a:rPr lang="es-AR" dirty="0" smtClean="0">
              <a:solidFill>
                <a:schemeClr val="accent1"/>
              </a:solidFill>
            </a:rPr>
            <a:t>, chusma </a:t>
          </a:r>
          <a:r>
            <a:rPr lang="es-AR" dirty="0" err="1" smtClean="0">
              <a:solidFill>
                <a:schemeClr val="accent1"/>
              </a:solidFill>
            </a:rPr>
            <a:t>chusma</a:t>
          </a:r>
          <a:r>
            <a:rPr lang="es-AR" dirty="0" smtClean="0">
              <a:solidFill>
                <a:schemeClr val="accent1"/>
              </a:solidFill>
            </a:rPr>
            <a:t>, </a:t>
          </a:r>
          <a:r>
            <a:rPr lang="es-AR" dirty="0" err="1" smtClean="0">
              <a:solidFill>
                <a:schemeClr val="accent1"/>
              </a:solidFill>
            </a:rPr>
            <a:t>pq</a:t>
          </a:r>
          <a:r>
            <a:rPr lang="es-AR" dirty="0" smtClean="0">
              <a:solidFill>
                <a:schemeClr val="accent1"/>
              </a:solidFill>
            </a:rPr>
            <a:t> no </a:t>
          </a:r>
          <a:r>
            <a:rPr lang="es-AR" dirty="0" err="1" smtClean="0">
              <a:solidFill>
                <a:schemeClr val="accent1"/>
              </a:solidFill>
            </a:rPr>
            <a:t>queri</a:t>
          </a:r>
          <a:endParaRPr lang="es-AR" dirty="0">
            <a:solidFill>
              <a:schemeClr val="accent1"/>
            </a:solidFill>
          </a:endParaRPr>
        </a:p>
      </dgm:t>
    </dgm:pt>
    <dgm:pt modelId="{63F4A65E-C47C-41AC-A9D7-8B1F1DD48B41}" type="parTrans" cxnId="{EB1489BA-5144-4DE5-AAA3-E39AD82DA1DB}">
      <dgm:prSet/>
      <dgm:spPr/>
      <dgm:t>
        <a:bodyPr/>
        <a:lstStyle/>
        <a:p>
          <a:endParaRPr lang="es-AR"/>
        </a:p>
      </dgm:t>
    </dgm:pt>
    <dgm:pt modelId="{EACDACA0-A3CF-4D1D-A967-17E131780FA8}" type="sibTrans" cxnId="{EB1489BA-5144-4DE5-AAA3-E39AD82DA1DB}">
      <dgm:prSet/>
      <dgm:spPr/>
      <dgm:t>
        <a:bodyPr/>
        <a:lstStyle/>
        <a:p>
          <a:endParaRPr lang="es-AR"/>
        </a:p>
      </dgm:t>
    </dgm:pt>
    <dgm:pt modelId="{2F1472C2-7BEE-4786-A15C-41F88FD65C9E}" type="pres">
      <dgm:prSet presAssocID="{69680353-6A4D-41EC-BCDE-7D592CFC3E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02D954D-C08B-417E-A841-0517A6F582CC}" type="pres">
      <dgm:prSet presAssocID="{58CB0103-176E-4D2F-AD1C-D390317A70A4}" presName="circle1" presStyleLbl="node1" presStyleIdx="0" presStyleCnt="2"/>
      <dgm:spPr/>
    </dgm:pt>
    <dgm:pt modelId="{025D92C1-CA04-44F1-8802-7F4B24FA1949}" type="pres">
      <dgm:prSet presAssocID="{58CB0103-176E-4D2F-AD1C-D390317A70A4}" presName="space" presStyleCnt="0"/>
      <dgm:spPr/>
    </dgm:pt>
    <dgm:pt modelId="{9685BDCE-4C46-42D2-8324-294386930748}" type="pres">
      <dgm:prSet presAssocID="{58CB0103-176E-4D2F-AD1C-D390317A70A4}" presName="rect1" presStyleLbl="alignAcc1" presStyleIdx="0" presStyleCnt="2"/>
      <dgm:spPr/>
      <dgm:t>
        <a:bodyPr/>
        <a:lstStyle/>
        <a:p>
          <a:endParaRPr lang="es-ES"/>
        </a:p>
      </dgm:t>
    </dgm:pt>
    <dgm:pt modelId="{206D77E0-F7BD-4864-A915-79A109284CD0}" type="pres">
      <dgm:prSet presAssocID="{E3E95F27-35CC-4DA7-8510-6AE40A8E9A7F}" presName="vertSpace2" presStyleLbl="node1" presStyleIdx="0" presStyleCnt="2"/>
      <dgm:spPr/>
    </dgm:pt>
    <dgm:pt modelId="{42B6F5BD-3D44-4A08-88BA-7F7473A1E56F}" type="pres">
      <dgm:prSet presAssocID="{E3E95F27-35CC-4DA7-8510-6AE40A8E9A7F}" presName="circle2" presStyleLbl="node1" presStyleIdx="1" presStyleCnt="2"/>
      <dgm:spPr/>
    </dgm:pt>
    <dgm:pt modelId="{4B725DA3-FA18-493A-8F4B-2177F4703B8E}" type="pres">
      <dgm:prSet presAssocID="{E3E95F27-35CC-4DA7-8510-6AE40A8E9A7F}" presName="rect2" presStyleLbl="alignAcc1" presStyleIdx="1" presStyleCnt="2"/>
      <dgm:spPr/>
      <dgm:t>
        <a:bodyPr/>
        <a:lstStyle/>
        <a:p>
          <a:endParaRPr lang="es-ES"/>
        </a:p>
      </dgm:t>
    </dgm:pt>
    <dgm:pt modelId="{1310D4CC-75D3-4323-99BE-847772FB2828}" type="pres">
      <dgm:prSet presAssocID="{58CB0103-176E-4D2F-AD1C-D390317A70A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CF039D-8E17-4719-92A9-CB29314519FA}" type="pres">
      <dgm:prSet presAssocID="{E3E95F27-35CC-4DA7-8510-6AE40A8E9A7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40764A4-97F1-4E37-BA43-4C2791C44CEC}" type="presOf" srcId="{69680353-6A4D-41EC-BCDE-7D592CFC3E99}" destId="{2F1472C2-7BEE-4786-A15C-41F88FD65C9E}" srcOrd="0" destOrd="0" presId="urn:microsoft.com/office/officeart/2005/8/layout/target3"/>
    <dgm:cxn modelId="{4D79EC56-0BB9-41A5-ABEA-DB949ABED534}" srcId="{69680353-6A4D-41EC-BCDE-7D592CFC3E99}" destId="{58CB0103-176E-4D2F-AD1C-D390317A70A4}" srcOrd="0" destOrd="0" parTransId="{9D057D54-442D-4BB4-BFB2-A7D2F21BD33A}" sibTransId="{800DEE3B-B1F0-4337-9B3C-25CE1178678B}"/>
    <dgm:cxn modelId="{F772FEB2-542B-43D4-8722-AE1F6F01E906}" type="presOf" srcId="{58CB0103-176E-4D2F-AD1C-D390317A70A4}" destId="{1310D4CC-75D3-4323-99BE-847772FB2828}" srcOrd="1" destOrd="0" presId="urn:microsoft.com/office/officeart/2005/8/layout/target3"/>
    <dgm:cxn modelId="{EB1489BA-5144-4DE5-AAA3-E39AD82DA1DB}" srcId="{69680353-6A4D-41EC-BCDE-7D592CFC3E99}" destId="{E3E95F27-35CC-4DA7-8510-6AE40A8E9A7F}" srcOrd="1" destOrd="0" parTransId="{63F4A65E-C47C-41AC-A9D7-8B1F1DD48B41}" sibTransId="{EACDACA0-A3CF-4D1D-A967-17E131780FA8}"/>
    <dgm:cxn modelId="{6FBF829A-1D8A-429E-81DE-7DB9A5DA792D}" type="presOf" srcId="{58CB0103-176E-4D2F-AD1C-D390317A70A4}" destId="{9685BDCE-4C46-42D2-8324-294386930748}" srcOrd="0" destOrd="0" presId="urn:microsoft.com/office/officeart/2005/8/layout/target3"/>
    <dgm:cxn modelId="{21C1B4A0-4970-4D20-83B0-6A2C10FD162D}" type="presOf" srcId="{E3E95F27-35CC-4DA7-8510-6AE40A8E9A7F}" destId="{4B725DA3-FA18-493A-8F4B-2177F4703B8E}" srcOrd="0" destOrd="0" presId="urn:microsoft.com/office/officeart/2005/8/layout/target3"/>
    <dgm:cxn modelId="{3C746540-5BAF-4318-9F6F-D6B8D0697533}" type="presOf" srcId="{E3E95F27-35CC-4DA7-8510-6AE40A8E9A7F}" destId="{DDCF039D-8E17-4719-92A9-CB29314519FA}" srcOrd="1" destOrd="0" presId="urn:microsoft.com/office/officeart/2005/8/layout/target3"/>
    <dgm:cxn modelId="{2A5F73CD-4BAA-422F-BCA3-54EA1438158E}" type="presParOf" srcId="{2F1472C2-7BEE-4786-A15C-41F88FD65C9E}" destId="{802D954D-C08B-417E-A841-0517A6F582CC}" srcOrd="0" destOrd="0" presId="urn:microsoft.com/office/officeart/2005/8/layout/target3"/>
    <dgm:cxn modelId="{D9113EEF-FF7D-47E7-8B1D-D26E826DFC8C}" type="presParOf" srcId="{2F1472C2-7BEE-4786-A15C-41F88FD65C9E}" destId="{025D92C1-CA04-44F1-8802-7F4B24FA1949}" srcOrd="1" destOrd="0" presId="urn:microsoft.com/office/officeart/2005/8/layout/target3"/>
    <dgm:cxn modelId="{11FA8F85-E0C4-4AC7-9C40-EC94795F0E70}" type="presParOf" srcId="{2F1472C2-7BEE-4786-A15C-41F88FD65C9E}" destId="{9685BDCE-4C46-42D2-8324-294386930748}" srcOrd="2" destOrd="0" presId="urn:microsoft.com/office/officeart/2005/8/layout/target3"/>
    <dgm:cxn modelId="{10C5E6EB-8391-4C6C-8B02-E6D45D4067AE}" type="presParOf" srcId="{2F1472C2-7BEE-4786-A15C-41F88FD65C9E}" destId="{206D77E0-F7BD-4864-A915-79A109284CD0}" srcOrd="3" destOrd="0" presId="urn:microsoft.com/office/officeart/2005/8/layout/target3"/>
    <dgm:cxn modelId="{CE61D25D-F23B-414D-9BD8-906F463B56D9}" type="presParOf" srcId="{2F1472C2-7BEE-4786-A15C-41F88FD65C9E}" destId="{42B6F5BD-3D44-4A08-88BA-7F7473A1E56F}" srcOrd="4" destOrd="0" presId="urn:microsoft.com/office/officeart/2005/8/layout/target3"/>
    <dgm:cxn modelId="{855F1B37-7115-42DE-89DA-3F802F6EE1EB}" type="presParOf" srcId="{2F1472C2-7BEE-4786-A15C-41F88FD65C9E}" destId="{4B725DA3-FA18-493A-8F4B-2177F4703B8E}" srcOrd="5" destOrd="0" presId="urn:microsoft.com/office/officeart/2005/8/layout/target3"/>
    <dgm:cxn modelId="{2A153D06-8160-43F8-98D6-CD65F12B6904}" type="presParOf" srcId="{2F1472C2-7BEE-4786-A15C-41F88FD65C9E}" destId="{1310D4CC-75D3-4323-99BE-847772FB2828}" srcOrd="6" destOrd="0" presId="urn:microsoft.com/office/officeart/2005/8/layout/target3"/>
    <dgm:cxn modelId="{F042500D-2ABD-42E9-A22E-921F10300E4E}" type="presParOf" srcId="{2F1472C2-7BEE-4786-A15C-41F88FD65C9E}" destId="{DDCF039D-8E17-4719-92A9-CB29314519FA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0C754E-ACF8-488D-9EF2-54EF1945738F}" type="doc">
      <dgm:prSet loTypeId="urn:microsoft.com/office/officeart/2005/8/layout/vList4#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7A3891-70C5-4935-A2DA-2F644C5F6FE5}">
      <dgm:prSet/>
      <dgm:spPr/>
      <dgm:t>
        <a:bodyPr/>
        <a:lstStyle/>
        <a:p>
          <a:r>
            <a:rPr lang="es-ES" dirty="0"/>
            <a:t>Nosotros teníamos un boceto ya hecho de nuestra parte (sector de fertilidad).</a:t>
          </a:r>
        </a:p>
      </dgm:t>
    </dgm:pt>
    <dgm:pt modelId="{EDB3DEF6-3D44-4B23-96BA-88C4B3CCEA1B}" type="parTrans" cxnId="{D4B7C831-4CE8-4C39-802C-19552D460A3A}">
      <dgm:prSet/>
      <dgm:spPr/>
      <dgm:t>
        <a:bodyPr/>
        <a:lstStyle/>
        <a:p>
          <a:endParaRPr lang="es-AR"/>
        </a:p>
      </dgm:t>
    </dgm:pt>
    <dgm:pt modelId="{50DCBA49-8804-4713-8151-E297A91567CB}" type="sibTrans" cxnId="{D4B7C831-4CE8-4C39-802C-19552D460A3A}">
      <dgm:prSet/>
      <dgm:spPr/>
      <dgm:t>
        <a:bodyPr/>
        <a:lstStyle/>
        <a:p>
          <a:endParaRPr lang="es-AR"/>
        </a:p>
      </dgm:t>
    </dgm:pt>
    <dgm:pt modelId="{4978BA02-E285-4427-A30F-F0DF125BBDA8}">
      <dgm:prSet/>
      <dgm:spPr/>
      <dgm:t>
        <a:bodyPr/>
        <a:lstStyle/>
        <a:p>
          <a:r>
            <a:rPr lang="es-ES" dirty="0"/>
            <a:t>No, queremos realizar un diseño completamente nuevo, con diferentes características </a:t>
          </a:r>
          <a:endParaRPr lang="es-AR" dirty="0"/>
        </a:p>
      </dgm:t>
    </dgm:pt>
    <dgm:pt modelId="{E4A885D9-3979-499B-B092-CDDEDD7166DF}" type="parTrans" cxnId="{E6FB80D1-C59F-4E9E-8CF3-B939FE989260}">
      <dgm:prSet/>
      <dgm:spPr/>
      <dgm:t>
        <a:bodyPr/>
        <a:lstStyle/>
        <a:p>
          <a:endParaRPr lang="es-AR"/>
        </a:p>
      </dgm:t>
    </dgm:pt>
    <dgm:pt modelId="{3608BB40-DBA9-4C63-B13A-C8AC28A9542E}" type="sibTrans" cxnId="{E6FB80D1-C59F-4E9E-8CF3-B939FE989260}">
      <dgm:prSet/>
      <dgm:spPr/>
      <dgm:t>
        <a:bodyPr/>
        <a:lstStyle/>
        <a:p>
          <a:endParaRPr lang="es-AR"/>
        </a:p>
      </dgm:t>
    </dgm:pt>
    <dgm:pt modelId="{F340812E-1C2A-4C33-8B27-79262B638998}">
      <dgm:prSet/>
      <dgm:spPr/>
      <dgm:t>
        <a:bodyPr/>
        <a:lstStyle/>
        <a:p>
          <a:r>
            <a:rPr lang="es-ES" dirty="0"/>
            <a:t>La información que pedimos en cada sector es una información detallada de cada producto con su respectiva imagen.</a:t>
          </a:r>
          <a:endParaRPr lang="es-AR" dirty="0"/>
        </a:p>
      </dgm:t>
    </dgm:pt>
    <dgm:pt modelId="{47305835-E186-46D5-AD3D-5D801AC9FA00}" type="parTrans" cxnId="{759A6161-8711-421A-AD73-7BE1277E4A30}">
      <dgm:prSet/>
      <dgm:spPr/>
      <dgm:t>
        <a:bodyPr/>
        <a:lstStyle/>
        <a:p>
          <a:endParaRPr lang="es-AR"/>
        </a:p>
      </dgm:t>
    </dgm:pt>
    <dgm:pt modelId="{B52A346F-E7E1-4875-B9BE-CC7214D735BB}" type="sibTrans" cxnId="{759A6161-8711-421A-AD73-7BE1277E4A30}">
      <dgm:prSet/>
      <dgm:spPr/>
      <dgm:t>
        <a:bodyPr/>
        <a:lstStyle/>
        <a:p>
          <a:endParaRPr lang="es-AR"/>
        </a:p>
      </dgm:t>
    </dgm:pt>
    <dgm:pt modelId="{9EE6864A-5E8E-4F16-ADDD-396370DF5A01}">
      <dgm:prSet/>
      <dgm:spPr/>
      <dgm:t>
        <a:bodyPr/>
        <a:lstStyle/>
        <a:p>
          <a:r>
            <a:rPr lang="es-ES" dirty="0"/>
            <a:t>El diseño que le queremos pedir es </a:t>
          </a:r>
          <a:endParaRPr lang="es-AR" dirty="0"/>
        </a:p>
      </dgm:t>
    </dgm:pt>
    <dgm:pt modelId="{A6192A57-1F58-43ED-8350-756D0A3D395D}" type="parTrans" cxnId="{D0457F54-3C8C-4A3A-BD85-29663CFBAC0B}">
      <dgm:prSet/>
      <dgm:spPr/>
      <dgm:t>
        <a:bodyPr/>
        <a:lstStyle/>
        <a:p>
          <a:endParaRPr lang="es-AR"/>
        </a:p>
      </dgm:t>
    </dgm:pt>
    <dgm:pt modelId="{773CF7AC-F643-4A35-92ED-37DDCA87C34A}" type="sibTrans" cxnId="{D0457F54-3C8C-4A3A-BD85-29663CFBAC0B}">
      <dgm:prSet/>
      <dgm:spPr/>
      <dgm:t>
        <a:bodyPr/>
        <a:lstStyle/>
        <a:p>
          <a:endParaRPr lang="es-AR"/>
        </a:p>
      </dgm:t>
    </dgm:pt>
    <dgm:pt modelId="{F892BD5E-9C1E-49E1-AB8D-5521A5A0434C}" type="pres">
      <dgm:prSet presAssocID="{C70C754E-ACF8-488D-9EF2-54EF194573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6B1CF68-1404-4EA5-93EA-EAE25C80976D}" type="pres">
      <dgm:prSet presAssocID="{C17A3891-70C5-4935-A2DA-2F644C5F6FE5}" presName="comp" presStyleCnt="0"/>
      <dgm:spPr/>
    </dgm:pt>
    <dgm:pt modelId="{19C5F19E-ED67-44CE-B961-0C99BAC4C18F}" type="pres">
      <dgm:prSet presAssocID="{C17A3891-70C5-4935-A2DA-2F644C5F6FE5}" presName="box" presStyleLbl="node1" presStyleIdx="0" presStyleCnt="4"/>
      <dgm:spPr/>
      <dgm:t>
        <a:bodyPr/>
        <a:lstStyle/>
        <a:p>
          <a:endParaRPr lang="es-ES"/>
        </a:p>
      </dgm:t>
    </dgm:pt>
    <dgm:pt modelId="{BF3429FF-B6BA-4D61-B3DA-3A7D05AB7406}" type="pres">
      <dgm:prSet presAssocID="{C17A3891-70C5-4935-A2DA-2F644C5F6FE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ES"/>
        </a:p>
      </dgm:t>
    </dgm:pt>
    <dgm:pt modelId="{AA05023D-27CB-471A-9AB5-576362B28218}" type="pres">
      <dgm:prSet presAssocID="{C17A3891-70C5-4935-A2DA-2F644C5F6FE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3B91E7-326E-4CFF-AC39-6A721E345C45}" type="pres">
      <dgm:prSet presAssocID="{50DCBA49-8804-4713-8151-E297A91567CB}" presName="spacer" presStyleCnt="0"/>
      <dgm:spPr/>
    </dgm:pt>
    <dgm:pt modelId="{AADC6841-BB43-40DB-ABDC-F2CBD1F212CA}" type="pres">
      <dgm:prSet presAssocID="{4978BA02-E285-4427-A30F-F0DF125BBDA8}" presName="comp" presStyleCnt="0"/>
      <dgm:spPr/>
    </dgm:pt>
    <dgm:pt modelId="{88C7FA2E-8811-46AB-BF45-4C3CFC0637BA}" type="pres">
      <dgm:prSet presAssocID="{4978BA02-E285-4427-A30F-F0DF125BBDA8}" presName="box" presStyleLbl="node1" presStyleIdx="1" presStyleCnt="4"/>
      <dgm:spPr/>
      <dgm:t>
        <a:bodyPr/>
        <a:lstStyle/>
        <a:p>
          <a:endParaRPr lang="es-ES"/>
        </a:p>
      </dgm:t>
    </dgm:pt>
    <dgm:pt modelId="{0E5A6B0C-D109-4621-8758-06DF04EDC1D1}" type="pres">
      <dgm:prSet presAssocID="{4978BA02-E285-4427-A30F-F0DF125BBDA8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ES"/>
        </a:p>
      </dgm:t>
    </dgm:pt>
    <dgm:pt modelId="{9FE64123-327F-416E-9499-29F19D3085F9}" type="pres">
      <dgm:prSet presAssocID="{4978BA02-E285-4427-A30F-F0DF125BBDA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DAAFA8-2C6F-47E7-802E-B8DF74D34492}" type="pres">
      <dgm:prSet presAssocID="{3608BB40-DBA9-4C63-B13A-C8AC28A9542E}" presName="spacer" presStyleCnt="0"/>
      <dgm:spPr/>
    </dgm:pt>
    <dgm:pt modelId="{5A1141EB-EAB0-4998-A670-ED89F0017E43}" type="pres">
      <dgm:prSet presAssocID="{F340812E-1C2A-4C33-8B27-79262B638998}" presName="comp" presStyleCnt="0"/>
      <dgm:spPr/>
    </dgm:pt>
    <dgm:pt modelId="{6D50140B-F4B6-4C3C-AB4B-4CADD6044330}" type="pres">
      <dgm:prSet presAssocID="{F340812E-1C2A-4C33-8B27-79262B638998}" presName="box" presStyleLbl="node1" presStyleIdx="2" presStyleCnt="4"/>
      <dgm:spPr/>
      <dgm:t>
        <a:bodyPr/>
        <a:lstStyle/>
        <a:p>
          <a:endParaRPr lang="es-ES"/>
        </a:p>
      </dgm:t>
    </dgm:pt>
    <dgm:pt modelId="{F38374B7-3577-4D49-B8A4-89F29C2CDC8B}" type="pres">
      <dgm:prSet presAssocID="{F340812E-1C2A-4C33-8B27-79262B638998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ES"/>
        </a:p>
      </dgm:t>
    </dgm:pt>
    <dgm:pt modelId="{672ABF11-F108-4FEB-88C5-3A9744445846}" type="pres">
      <dgm:prSet presAssocID="{F340812E-1C2A-4C33-8B27-79262B63899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7D32C7-88E9-4DC9-8035-B2BE9C42F2BD}" type="pres">
      <dgm:prSet presAssocID="{B52A346F-E7E1-4875-B9BE-CC7214D735BB}" presName="spacer" presStyleCnt="0"/>
      <dgm:spPr/>
    </dgm:pt>
    <dgm:pt modelId="{50AAB5BA-DA51-465F-94E0-DFF5F80F22C1}" type="pres">
      <dgm:prSet presAssocID="{9EE6864A-5E8E-4F16-ADDD-396370DF5A01}" presName="comp" presStyleCnt="0"/>
      <dgm:spPr/>
    </dgm:pt>
    <dgm:pt modelId="{F340887D-4406-405B-BF93-AD5D48E7279F}" type="pres">
      <dgm:prSet presAssocID="{9EE6864A-5E8E-4F16-ADDD-396370DF5A01}" presName="box" presStyleLbl="node1" presStyleIdx="3" presStyleCnt="4"/>
      <dgm:spPr/>
      <dgm:t>
        <a:bodyPr/>
        <a:lstStyle/>
        <a:p>
          <a:endParaRPr lang="es-ES"/>
        </a:p>
      </dgm:t>
    </dgm:pt>
    <dgm:pt modelId="{48466662-E825-479D-A375-7C378A9F8592}" type="pres">
      <dgm:prSet presAssocID="{9EE6864A-5E8E-4F16-ADDD-396370DF5A01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ES"/>
        </a:p>
      </dgm:t>
    </dgm:pt>
    <dgm:pt modelId="{A2DFF977-C2A6-4055-9CE7-6EB54AD70909}" type="pres">
      <dgm:prSet presAssocID="{9EE6864A-5E8E-4F16-ADDD-396370DF5A0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B7C831-4CE8-4C39-802C-19552D460A3A}" srcId="{C70C754E-ACF8-488D-9EF2-54EF1945738F}" destId="{C17A3891-70C5-4935-A2DA-2F644C5F6FE5}" srcOrd="0" destOrd="0" parTransId="{EDB3DEF6-3D44-4B23-96BA-88C4B3CCEA1B}" sibTransId="{50DCBA49-8804-4713-8151-E297A91567CB}"/>
    <dgm:cxn modelId="{954225F9-1992-4F51-919F-1F7DC3D862ED}" type="presOf" srcId="{9EE6864A-5E8E-4F16-ADDD-396370DF5A01}" destId="{A2DFF977-C2A6-4055-9CE7-6EB54AD70909}" srcOrd="1" destOrd="0" presId="urn:microsoft.com/office/officeart/2005/8/layout/vList4#3"/>
    <dgm:cxn modelId="{E6FB80D1-C59F-4E9E-8CF3-B939FE989260}" srcId="{C70C754E-ACF8-488D-9EF2-54EF1945738F}" destId="{4978BA02-E285-4427-A30F-F0DF125BBDA8}" srcOrd="1" destOrd="0" parTransId="{E4A885D9-3979-499B-B092-CDDEDD7166DF}" sibTransId="{3608BB40-DBA9-4C63-B13A-C8AC28A9542E}"/>
    <dgm:cxn modelId="{5313CDE3-8514-4E7E-82FD-0AD070CB8A29}" type="presOf" srcId="{9EE6864A-5E8E-4F16-ADDD-396370DF5A01}" destId="{F340887D-4406-405B-BF93-AD5D48E7279F}" srcOrd="0" destOrd="0" presId="urn:microsoft.com/office/officeart/2005/8/layout/vList4#3"/>
    <dgm:cxn modelId="{759A6161-8711-421A-AD73-7BE1277E4A30}" srcId="{C70C754E-ACF8-488D-9EF2-54EF1945738F}" destId="{F340812E-1C2A-4C33-8B27-79262B638998}" srcOrd="2" destOrd="0" parTransId="{47305835-E186-46D5-AD3D-5D801AC9FA00}" sibTransId="{B52A346F-E7E1-4875-B9BE-CC7214D735BB}"/>
    <dgm:cxn modelId="{9FA5DB11-2D8E-4AF8-81A7-770228FB9918}" type="presOf" srcId="{C17A3891-70C5-4935-A2DA-2F644C5F6FE5}" destId="{19C5F19E-ED67-44CE-B961-0C99BAC4C18F}" srcOrd="0" destOrd="0" presId="urn:microsoft.com/office/officeart/2005/8/layout/vList4#3"/>
    <dgm:cxn modelId="{D0457F54-3C8C-4A3A-BD85-29663CFBAC0B}" srcId="{C70C754E-ACF8-488D-9EF2-54EF1945738F}" destId="{9EE6864A-5E8E-4F16-ADDD-396370DF5A01}" srcOrd="3" destOrd="0" parTransId="{A6192A57-1F58-43ED-8350-756D0A3D395D}" sibTransId="{773CF7AC-F643-4A35-92ED-37DDCA87C34A}"/>
    <dgm:cxn modelId="{1030AAEC-BA78-4661-BE94-37D891986A68}" type="presOf" srcId="{C17A3891-70C5-4935-A2DA-2F644C5F6FE5}" destId="{AA05023D-27CB-471A-9AB5-576362B28218}" srcOrd="1" destOrd="0" presId="urn:microsoft.com/office/officeart/2005/8/layout/vList4#3"/>
    <dgm:cxn modelId="{9127123E-D6D5-48C9-9383-5D9CDE5CFEF3}" type="presOf" srcId="{F340812E-1C2A-4C33-8B27-79262B638998}" destId="{6D50140B-F4B6-4C3C-AB4B-4CADD6044330}" srcOrd="0" destOrd="0" presId="urn:microsoft.com/office/officeart/2005/8/layout/vList4#3"/>
    <dgm:cxn modelId="{15FE55FE-B81A-4ACB-B943-AD820987B8CC}" type="presOf" srcId="{4978BA02-E285-4427-A30F-F0DF125BBDA8}" destId="{9FE64123-327F-416E-9499-29F19D3085F9}" srcOrd="1" destOrd="0" presId="urn:microsoft.com/office/officeart/2005/8/layout/vList4#3"/>
    <dgm:cxn modelId="{B60F32CE-BF91-492F-83E8-6ED512065DE7}" type="presOf" srcId="{4978BA02-E285-4427-A30F-F0DF125BBDA8}" destId="{88C7FA2E-8811-46AB-BF45-4C3CFC0637BA}" srcOrd="0" destOrd="0" presId="urn:microsoft.com/office/officeart/2005/8/layout/vList4#3"/>
    <dgm:cxn modelId="{21EFB058-7841-4E33-A9F6-973E2C47EDD9}" type="presOf" srcId="{F340812E-1C2A-4C33-8B27-79262B638998}" destId="{672ABF11-F108-4FEB-88C5-3A9744445846}" srcOrd="1" destOrd="0" presId="urn:microsoft.com/office/officeart/2005/8/layout/vList4#3"/>
    <dgm:cxn modelId="{8648C244-8D49-4CA0-B289-ED003D915FF2}" type="presOf" srcId="{C70C754E-ACF8-488D-9EF2-54EF1945738F}" destId="{F892BD5E-9C1E-49E1-AB8D-5521A5A0434C}" srcOrd="0" destOrd="0" presId="urn:microsoft.com/office/officeart/2005/8/layout/vList4#3"/>
    <dgm:cxn modelId="{7835472A-44FB-4396-8DCF-D75354B2DDC5}" type="presParOf" srcId="{F892BD5E-9C1E-49E1-AB8D-5521A5A0434C}" destId="{B6B1CF68-1404-4EA5-93EA-EAE25C80976D}" srcOrd="0" destOrd="0" presId="urn:microsoft.com/office/officeart/2005/8/layout/vList4#3"/>
    <dgm:cxn modelId="{55A84B9B-3EF4-430C-9EC6-3F0A10475FC4}" type="presParOf" srcId="{B6B1CF68-1404-4EA5-93EA-EAE25C80976D}" destId="{19C5F19E-ED67-44CE-B961-0C99BAC4C18F}" srcOrd="0" destOrd="0" presId="urn:microsoft.com/office/officeart/2005/8/layout/vList4#3"/>
    <dgm:cxn modelId="{F02B35CD-C045-4929-B0EC-B8687C51BE3F}" type="presParOf" srcId="{B6B1CF68-1404-4EA5-93EA-EAE25C80976D}" destId="{BF3429FF-B6BA-4D61-B3DA-3A7D05AB7406}" srcOrd="1" destOrd="0" presId="urn:microsoft.com/office/officeart/2005/8/layout/vList4#3"/>
    <dgm:cxn modelId="{6CB270F7-C881-48B9-B5F0-72A0F31E8474}" type="presParOf" srcId="{B6B1CF68-1404-4EA5-93EA-EAE25C80976D}" destId="{AA05023D-27CB-471A-9AB5-576362B28218}" srcOrd="2" destOrd="0" presId="urn:microsoft.com/office/officeart/2005/8/layout/vList4#3"/>
    <dgm:cxn modelId="{73DD1E14-E66E-4CCF-8CE8-7A1A104DF3E9}" type="presParOf" srcId="{F892BD5E-9C1E-49E1-AB8D-5521A5A0434C}" destId="{2D3B91E7-326E-4CFF-AC39-6A721E345C45}" srcOrd="1" destOrd="0" presId="urn:microsoft.com/office/officeart/2005/8/layout/vList4#3"/>
    <dgm:cxn modelId="{7F98E369-DBFA-469B-B955-F30554536045}" type="presParOf" srcId="{F892BD5E-9C1E-49E1-AB8D-5521A5A0434C}" destId="{AADC6841-BB43-40DB-ABDC-F2CBD1F212CA}" srcOrd="2" destOrd="0" presId="urn:microsoft.com/office/officeart/2005/8/layout/vList4#3"/>
    <dgm:cxn modelId="{A05D43D3-29C8-4BD8-A1A9-62413F103959}" type="presParOf" srcId="{AADC6841-BB43-40DB-ABDC-F2CBD1F212CA}" destId="{88C7FA2E-8811-46AB-BF45-4C3CFC0637BA}" srcOrd="0" destOrd="0" presId="urn:microsoft.com/office/officeart/2005/8/layout/vList4#3"/>
    <dgm:cxn modelId="{E2EC74AE-A85E-4770-AFEC-797E1051CD02}" type="presParOf" srcId="{AADC6841-BB43-40DB-ABDC-F2CBD1F212CA}" destId="{0E5A6B0C-D109-4621-8758-06DF04EDC1D1}" srcOrd="1" destOrd="0" presId="urn:microsoft.com/office/officeart/2005/8/layout/vList4#3"/>
    <dgm:cxn modelId="{DD18319F-95F6-4657-A041-2821C671E52B}" type="presParOf" srcId="{AADC6841-BB43-40DB-ABDC-F2CBD1F212CA}" destId="{9FE64123-327F-416E-9499-29F19D3085F9}" srcOrd="2" destOrd="0" presId="urn:microsoft.com/office/officeart/2005/8/layout/vList4#3"/>
    <dgm:cxn modelId="{ABF3E5CC-6497-46E1-80F6-2AD00534ED28}" type="presParOf" srcId="{F892BD5E-9C1E-49E1-AB8D-5521A5A0434C}" destId="{C1DAAFA8-2C6F-47E7-802E-B8DF74D34492}" srcOrd="3" destOrd="0" presId="urn:microsoft.com/office/officeart/2005/8/layout/vList4#3"/>
    <dgm:cxn modelId="{3AF8A66A-6AA7-4121-82AA-AC0C891C1F79}" type="presParOf" srcId="{F892BD5E-9C1E-49E1-AB8D-5521A5A0434C}" destId="{5A1141EB-EAB0-4998-A670-ED89F0017E43}" srcOrd="4" destOrd="0" presId="urn:microsoft.com/office/officeart/2005/8/layout/vList4#3"/>
    <dgm:cxn modelId="{751B7AD7-816F-406E-8DEE-C076189446F4}" type="presParOf" srcId="{5A1141EB-EAB0-4998-A670-ED89F0017E43}" destId="{6D50140B-F4B6-4C3C-AB4B-4CADD6044330}" srcOrd="0" destOrd="0" presId="urn:microsoft.com/office/officeart/2005/8/layout/vList4#3"/>
    <dgm:cxn modelId="{82D3EF95-6497-48EA-9813-E6FD89AAB56D}" type="presParOf" srcId="{5A1141EB-EAB0-4998-A670-ED89F0017E43}" destId="{F38374B7-3577-4D49-B8A4-89F29C2CDC8B}" srcOrd="1" destOrd="0" presId="urn:microsoft.com/office/officeart/2005/8/layout/vList4#3"/>
    <dgm:cxn modelId="{9FA607AF-47BF-43F0-B05F-812C3BA6F4AF}" type="presParOf" srcId="{5A1141EB-EAB0-4998-A670-ED89F0017E43}" destId="{672ABF11-F108-4FEB-88C5-3A9744445846}" srcOrd="2" destOrd="0" presId="urn:microsoft.com/office/officeart/2005/8/layout/vList4#3"/>
    <dgm:cxn modelId="{171800E9-1B62-4967-88EA-1B47C7323717}" type="presParOf" srcId="{F892BD5E-9C1E-49E1-AB8D-5521A5A0434C}" destId="{807D32C7-88E9-4DC9-8035-B2BE9C42F2BD}" srcOrd="5" destOrd="0" presId="urn:microsoft.com/office/officeart/2005/8/layout/vList4#3"/>
    <dgm:cxn modelId="{B21299D6-7245-4305-8EAF-6602EE222F81}" type="presParOf" srcId="{F892BD5E-9C1E-49E1-AB8D-5521A5A0434C}" destId="{50AAB5BA-DA51-465F-94E0-DFF5F80F22C1}" srcOrd="6" destOrd="0" presId="urn:microsoft.com/office/officeart/2005/8/layout/vList4#3"/>
    <dgm:cxn modelId="{21E71672-509D-4163-928C-7ABCED37D461}" type="presParOf" srcId="{50AAB5BA-DA51-465F-94E0-DFF5F80F22C1}" destId="{F340887D-4406-405B-BF93-AD5D48E7279F}" srcOrd="0" destOrd="0" presId="urn:microsoft.com/office/officeart/2005/8/layout/vList4#3"/>
    <dgm:cxn modelId="{43D5FCF2-1692-41D7-B2F9-638B174A62A7}" type="presParOf" srcId="{50AAB5BA-DA51-465F-94E0-DFF5F80F22C1}" destId="{48466662-E825-479D-A375-7C378A9F8592}" srcOrd="1" destOrd="0" presId="urn:microsoft.com/office/officeart/2005/8/layout/vList4#3"/>
    <dgm:cxn modelId="{8D227CE6-F702-415F-8488-5A276BC14972}" type="presParOf" srcId="{50AAB5BA-DA51-465F-94E0-DFF5F80F22C1}" destId="{A2DFF977-C2A6-4055-9CE7-6EB54AD70909}" srcOrd="2" destOrd="0" presId="urn:microsoft.com/office/officeart/2005/8/layout/vList4#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88ECC9-C8BD-4805-9FD2-D36871AF307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E460BE-9C1F-4F49-8702-DA7F01D16F38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Cristian: Tienen algún boceto del diseño?</a:t>
          </a:r>
          <a:endParaRPr lang="es-AR" dirty="0">
            <a:solidFill>
              <a:schemeClr val="accent1"/>
            </a:solidFill>
          </a:endParaRPr>
        </a:p>
      </dgm:t>
    </dgm:pt>
    <dgm:pt modelId="{02320858-7774-443C-8BF3-78970DFC68C3}" type="parTrans" cxnId="{9D5DB991-4DC5-49C2-AB00-AF6D1BE76FE0}">
      <dgm:prSet/>
      <dgm:spPr/>
      <dgm:t>
        <a:bodyPr/>
        <a:lstStyle/>
        <a:p>
          <a:endParaRPr lang="es-AR"/>
        </a:p>
      </dgm:t>
    </dgm:pt>
    <dgm:pt modelId="{D2FC1B40-051C-41A7-90A9-CEE77FE34FE1}" type="sibTrans" cxnId="{9D5DB991-4DC5-49C2-AB00-AF6D1BE76FE0}">
      <dgm:prSet/>
      <dgm:spPr/>
      <dgm:t>
        <a:bodyPr/>
        <a:lstStyle/>
        <a:p>
          <a:endParaRPr lang="es-AR"/>
        </a:p>
      </dgm:t>
    </dgm:pt>
    <dgm:pt modelId="{C91EA05A-032C-484F-86F1-5A452A9263EB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Tomas: Como desea el diseño de los sectores</a:t>
          </a:r>
          <a:endParaRPr lang="es-AR" dirty="0">
            <a:solidFill>
              <a:schemeClr val="accent1"/>
            </a:solidFill>
          </a:endParaRPr>
        </a:p>
      </dgm:t>
    </dgm:pt>
    <dgm:pt modelId="{65A632ED-56F9-4EB6-8A57-9680B06986B7}" type="parTrans" cxnId="{5DD31E31-FE8B-4989-BB2E-CF5A1C37A0AB}">
      <dgm:prSet/>
      <dgm:spPr/>
      <dgm:t>
        <a:bodyPr/>
        <a:lstStyle/>
        <a:p>
          <a:endParaRPr lang="es-AR"/>
        </a:p>
      </dgm:t>
    </dgm:pt>
    <dgm:pt modelId="{F46757F2-16C7-41BC-B582-69363E29B670}" type="sibTrans" cxnId="{5DD31E31-FE8B-4989-BB2E-CF5A1C37A0AB}">
      <dgm:prSet/>
      <dgm:spPr/>
      <dgm:t>
        <a:bodyPr/>
        <a:lstStyle/>
        <a:p>
          <a:endParaRPr lang="es-AR"/>
        </a:p>
      </dgm:t>
    </dgm:pt>
    <dgm:pt modelId="{CC4BFE67-653F-44D6-91F3-EBA8390BE9E7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Tomas: Quiere que sigamos el boceto que ya poseen?</a:t>
          </a:r>
          <a:endParaRPr lang="es-AR" dirty="0">
            <a:solidFill>
              <a:schemeClr val="accent1"/>
            </a:solidFill>
          </a:endParaRPr>
        </a:p>
      </dgm:t>
    </dgm:pt>
    <dgm:pt modelId="{CE90908B-55CF-4A46-9CAF-71440EE02C5C}" type="sibTrans" cxnId="{B13B3464-4279-4B2E-A369-B136B577B41E}">
      <dgm:prSet/>
      <dgm:spPr/>
      <dgm:t>
        <a:bodyPr/>
        <a:lstStyle/>
        <a:p>
          <a:endParaRPr lang="es-AR"/>
        </a:p>
      </dgm:t>
    </dgm:pt>
    <dgm:pt modelId="{975C77FD-6BC6-4DF7-8DA9-9D50E12136D9}" type="parTrans" cxnId="{B13B3464-4279-4B2E-A369-B136B577B41E}">
      <dgm:prSet/>
      <dgm:spPr/>
      <dgm:t>
        <a:bodyPr/>
        <a:lstStyle/>
        <a:p>
          <a:endParaRPr lang="es-AR"/>
        </a:p>
      </dgm:t>
    </dgm:pt>
    <dgm:pt modelId="{8B1EB157-4CA5-4EA7-A87B-F2C53706676E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Cristian: Como quieren el diseño de los demás sectores?</a:t>
          </a:r>
          <a:endParaRPr lang="es-AR" dirty="0">
            <a:solidFill>
              <a:schemeClr val="accent1"/>
            </a:solidFill>
          </a:endParaRPr>
        </a:p>
      </dgm:t>
    </dgm:pt>
    <dgm:pt modelId="{CCA87DAC-637C-4F25-B8BE-FBDC39994DA2}" type="parTrans" cxnId="{3A3149DB-5719-43D4-A9C4-A192C5A157BC}">
      <dgm:prSet/>
      <dgm:spPr/>
      <dgm:t>
        <a:bodyPr/>
        <a:lstStyle/>
        <a:p>
          <a:endParaRPr lang="es-AR"/>
        </a:p>
      </dgm:t>
    </dgm:pt>
    <dgm:pt modelId="{7BED4127-992B-418A-860E-F1F4941E7BF8}" type="sibTrans" cxnId="{3A3149DB-5719-43D4-A9C4-A192C5A157BC}">
      <dgm:prSet/>
      <dgm:spPr/>
      <dgm:t>
        <a:bodyPr/>
        <a:lstStyle/>
        <a:p>
          <a:endParaRPr lang="es-AR"/>
        </a:p>
      </dgm:t>
    </dgm:pt>
    <dgm:pt modelId="{6F9C0F26-DBFE-4525-BB1D-5BCBABB5C139}" type="pres">
      <dgm:prSet presAssocID="{8188ECC9-C8BD-4805-9FD2-D36871AF30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1CF1DF-884A-4C2E-B4FE-938D1ED079FE}" type="pres">
      <dgm:prSet presAssocID="{CEE460BE-9C1F-4F49-8702-DA7F01D16F38}" presName="circle1" presStyleLbl="node1" presStyleIdx="0" presStyleCnt="4"/>
      <dgm:spPr/>
    </dgm:pt>
    <dgm:pt modelId="{E2D94632-8DDB-41AC-9329-CB0182DA2F8D}" type="pres">
      <dgm:prSet presAssocID="{CEE460BE-9C1F-4F49-8702-DA7F01D16F38}" presName="space" presStyleCnt="0"/>
      <dgm:spPr/>
    </dgm:pt>
    <dgm:pt modelId="{C035D266-5A46-41EA-8B02-9BA1A2609894}" type="pres">
      <dgm:prSet presAssocID="{CEE460BE-9C1F-4F49-8702-DA7F01D16F38}" presName="rect1" presStyleLbl="alignAcc1" presStyleIdx="0" presStyleCnt="4"/>
      <dgm:spPr/>
      <dgm:t>
        <a:bodyPr/>
        <a:lstStyle/>
        <a:p>
          <a:endParaRPr lang="es-ES"/>
        </a:p>
      </dgm:t>
    </dgm:pt>
    <dgm:pt modelId="{81901049-BEF5-4187-B6A8-D1E1216C7C05}" type="pres">
      <dgm:prSet presAssocID="{CC4BFE67-653F-44D6-91F3-EBA8390BE9E7}" presName="vertSpace2" presStyleLbl="node1" presStyleIdx="0" presStyleCnt="4"/>
      <dgm:spPr/>
    </dgm:pt>
    <dgm:pt modelId="{E8CB57DC-332C-436E-BC0D-FDDCD34A6C62}" type="pres">
      <dgm:prSet presAssocID="{CC4BFE67-653F-44D6-91F3-EBA8390BE9E7}" presName="circle2" presStyleLbl="node1" presStyleIdx="1" presStyleCnt="4"/>
      <dgm:spPr/>
    </dgm:pt>
    <dgm:pt modelId="{857C1720-D1D2-46FA-8D24-D31F3CA2977E}" type="pres">
      <dgm:prSet presAssocID="{CC4BFE67-653F-44D6-91F3-EBA8390BE9E7}" presName="rect2" presStyleLbl="alignAcc1" presStyleIdx="1" presStyleCnt="4"/>
      <dgm:spPr/>
      <dgm:t>
        <a:bodyPr/>
        <a:lstStyle/>
        <a:p>
          <a:endParaRPr lang="es-ES"/>
        </a:p>
      </dgm:t>
    </dgm:pt>
    <dgm:pt modelId="{BBBF5241-21A4-4EA6-9C61-FF089F7EF88E}" type="pres">
      <dgm:prSet presAssocID="{8B1EB157-4CA5-4EA7-A87B-F2C53706676E}" presName="vertSpace3" presStyleLbl="node1" presStyleIdx="1" presStyleCnt="4"/>
      <dgm:spPr/>
    </dgm:pt>
    <dgm:pt modelId="{56F62E71-5F6B-4DD0-A6F9-E7A2FCC58768}" type="pres">
      <dgm:prSet presAssocID="{8B1EB157-4CA5-4EA7-A87B-F2C53706676E}" presName="circle3" presStyleLbl="node1" presStyleIdx="2" presStyleCnt="4"/>
      <dgm:spPr/>
    </dgm:pt>
    <dgm:pt modelId="{3C0055B4-608D-4A57-80FF-AF062B37A47B}" type="pres">
      <dgm:prSet presAssocID="{8B1EB157-4CA5-4EA7-A87B-F2C53706676E}" presName="rect3" presStyleLbl="alignAcc1" presStyleIdx="2" presStyleCnt="4"/>
      <dgm:spPr/>
      <dgm:t>
        <a:bodyPr/>
        <a:lstStyle/>
        <a:p>
          <a:endParaRPr lang="es-ES"/>
        </a:p>
      </dgm:t>
    </dgm:pt>
    <dgm:pt modelId="{F9C9A780-1EA7-4251-8067-8FA729D24B42}" type="pres">
      <dgm:prSet presAssocID="{C91EA05A-032C-484F-86F1-5A452A9263EB}" presName="vertSpace4" presStyleLbl="node1" presStyleIdx="2" presStyleCnt="4"/>
      <dgm:spPr/>
    </dgm:pt>
    <dgm:pt modelId="{311F1713-E73A-498C-9C9F-255630080A7E}" type="pres">
      <dgm:prSet presAssocID="{C91EA05A-032C-484F-86F1-5A452A9263EB}" presName="circle4" presStyleLbl="node1" presStyleIdx="3" presStyleCnt="4"/>
      <dgm:spPr/>
    </dgm:pt>
    <dgm:pt modelId="{7F7F144B-685D-4C32-BCCA-E1807858F49A}" type="pres">
      <dgm:prSet presAssocID="{C91EA05A-032C-484F-86F1-5A452A9263EB}" presName="rect4" presStyleLbl="alignAcc1" presStyleIdx="3" presStyleCnt="4"/>
      <dgm:spPr/>
      <dgm:t>
        <a:bodyPr/>
        <a:lstStyle/>
        <a:p>
          <a:endParaRPr lang="es-ES"/>
        </a:p>
      </dgm:t>
    </dgm:pt>
    <dgm:pt modelId="{FC789760-F5A1-450B-9289-0AE2DAC95AF1}" type="pres">
      <dgm:prSet presAssocID="{CEE460BE-9C1F-4F49-8702-DA7F01D16F38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81E5D7-A8ED-4E76-ABC0-2AA6A91F7159}" type="pres">
      <dgm:prSet presAssocID="{CC4BFE67-653F-44D6-91F3-EBA8390BE9E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D13AA0-B055-4A25-AB00-35CAB0D189DB}" type="pres">
      <dgm:prSet presAssocID="{8B1EB157-4CA5-4EA7-A87B-F2C53706676E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BC3DF8-EED5-4290-9121-A3E0181684B4}" type="pres">
      <dgm:prSet presAssocID="{C91EA05A-032C-484F-86F1-5A452A9263EB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E179D7-A4E9-463C-8142-1CE4B7B8FFA3}" type="presOf" srcId="{CEE460BE-9C1F-4F49-8702-DA7F01D16F38}" destId="{C035D266-5A46-41EA-8B02-9BA1A2609894}" srcOrd="0" destOrd="0" presId="urn:microsoft.com/office/officeart/2005/8/layout/target3"/>
    <dgm:cxn modelId="{D07155B8-BEA3-47BE-B226-786E1195C0EA}" type="presOf" srcId="{8B1EB157-4CA5-4EA7-A87B-F2C53706676E}" destId="{E6D13AA0-B055-4A25-AB00-35CAB0D189DB}" srcOrd="1" destOrd="0" presId="urn:microsoft.com/office/officeart/2005/8/layout/target3"/>
    <dgm:cxn modelId="{43F12F42-6EB8-4392-ACE9-87CA33D411BE}" type="presOf" srcId="{CC4BFE67-653F-44D6-91F3-EBA8390BE9E7}" destId="{857C1720-D1D2-46FA-8D24-D31F3CA2977E}" srcOrd="0" destOrd="0" presId="urn:microsoft.com/office/officeart/2005/8/layout/target3"/>
    <dgm:cxn modelId="{B13B3464-4279-4B2E-A369-B136B577B41E}" srcId="{8188ECC9-C8BD-4805-9FD2-D36871AF307C}" destId="{CC4BFE67-653F-44D6-91F3-EBA8390BE9E7}" srcOrd="1" destOrd="0" parTransId="{975C77FD-6BC6-4DF7-8DA9-9D50E12136D9}" sibTransId="{CE90908B-55CF-4A46-9CAF-71440EE02C5C}"/>
    <dgm:cxn modelId="{D2D482B7-1520-4377-90E2-1B74DF5D5249}" type="presOf" srcId="{C91EA05A-032C-484F-86F1-5A452A9263EB}" destId="{7F7F144B-685D-4C32-BCCA-E1807858F49A}" srcOrd="0" destOrd="0" presId="urn:microsoft.com/office/officeart/2005/8/layout/target3"/>
    <dgm:cxn modelId="{41F3F22F-6E4B-4900-9F7C-28F11B455484}" type="presOf" srcId="{8B1EB157-4CA5-4EA7-A87B-F2C53706676E}" destId="{3C0055B4-608D-4A57-80FF-AF062B37A47B}" srcOrd="0" destOrd="0" presId="urn:microsoft.com/office/officeart/2005/8/layout/target3"/>
    <dgm:cxn modelId="{868B93CF-C9CD-40D3-860F-539567D19614}" type="presOf" srcId="{C91EA05A-032C-484F-86F1-5A452A9263EB}" destId="{58BC3DF8-EED5-4290-9121-A3E0181684B4}" srcOrd="1" destOrd="0" presId="urn:microsoft.com/office/officeart/2005/8/layout/target3"/>
    <dgm:cxn modelId="{3A3149DB-5719-43D4-A9C4-A192C5A157BC}" srcId="{8188ECC9-C8BD-4805-9FD2-D36871AF307C}" destId="{8B1EB157-4CA5-4EA7-A87B-F2C53706676E}" srcOrd="2" destOrd="0" parTransId="{CCA87DAC-637C-4F25-B8BE-FBDC39994DA2}" sibTransId="{7BED4127-992B-418A-860E-F1F4941E7BF8}"/>
    <dgm:cxn modelId="{915FC1CB-1EB5-4C1E-A0D2-2A951322B732}" type="presOf" srcId="{8188ECC9-C8BD-4805-9FD2-D36871AF307C}" destId="{6F9C0F26-DBFE-4525-BB1D-5BCBABB5C139}" srcOrd="0" destOrd="0" presId="urn:microsoft.com/office/officeart/2005/8/layout/target3"/>
    <dgm:cxn modelId="{5DD31E31-FE8B-4989-BB2E-CF5A1C37A0AB}" srcId="{8188ECC9-C8BD-4805-9FD2-D36871AF307C}" destId="{C91EA05A-032C-484F-86F1-5A452A9263EB}" srcOrd="3" destOrd="0" parTransId="{65A632ED-56F9-4EB6-8A57-9680B06986B7}" sibTransId="{F46757F2-16C7-41BC-B582-69363E29B670}"/>
    <dgm:cxn modelId="{9D5DB991-4DC5-49C2-AB00-AF6D1BE76FE0}" srcId="{8188ECC9-C8BD-4805-9FD2-D36871AF307C}" destId="{CEE460BE-9C1F-4F49-8702-DA7F01D16F38}" srcOrd="0" destOrd="0" parTransId="{02320858-7774-443C-8BF3-78970DFC68C3}" sibTransId="{D2FC1B40-051C-41A7-90A9-CEE77FE34FE1}"/>
    <dgm:cxn modelId="{6A678428-CF8A-4F63-BF2F-950F961B0FD3}" type="presOf" srcId="{CEE460BE-9C1F-4F49-8702-DA7F01D16F38}" destId="{FC789760-F5A1-450B-9289-0AE2DAC95AF1}" srcOrd="1" destOrd="0" presId="urn:microsoft.com/office/officeart/2005/8/layout/target3"/>
    <dgm:cxn modelId="{1D663CD6-1FFD-4269-A3A3-D5B8DA75BBA6}" type="presOf" srcId="{CC4BFE67-653F-44D6-91F3-EBA8390BE9E7}" destId="{F781E5D7-A8ED-4E76-ABC0-2AA6A91F7159}" srcOrd="1" destOrd="0" presId="urn:microsoft.com/office/officeart/2005/8/layout/target3"/>
    <dgm:cxn modelId="{C1275599-A804-4BA2-85C8-C11EE87A7E48}" type="presParOf" srcId="{6F9C0F26-DBFE-4525-BB1D-5BCBABB5C139}" destId="{8B1CF1DF-884A-4C2E-B4FE-938D1ED079FE}" srcOrd="0" destOrd="0" presId="urn:microsoft.com/office/officeart/2005/8/layout/target3"/>
    <dgm:cxn modelId="{E652A43E-EB3C-43D1-B11D-7CC9D6D11626}" type="presParOf" srcId="{6F9C0F26-DBFE-4525-BB1D-5BCBABB5C139}" destId="{E2D94632-8DDB-41AC-9329-CB0182DA2F8D}" srcOrd="1" destOrd="0" presId="urn:microsoft.com/office/officeart/2005/8/layout/target3"/>
    <dgm:cxn modelId="{26B5864E-B485-4DF3-865A-EBB66FC4C326}" type="presParOf" srcId="{6F9C0F26-DBFE-4525-BB1D-5BCBABB5C139}" destId="{C035D266-5A46-41EA-8B02-9BA1A2609894}" srcOrd="2" destOrd="0" presId="urn:microsoft.com/office/officeart/2005/8/layout/target3"/>
    <dgm:cxn modelId="{3894A7CB-4189-41AB-B6E9-10502C59CC6C}" type="presParOf" srcId="{6F9C0F26-DBFE-4525-BB1D-5BCBABB5C139}" destId="{81901049-BEF5-4187-B6A8-D1E1216C7C05}" srcOrd="3" destOrd="0" presId="urn:microsoft.com/office/officeart/2005/8/layout/target3"/>
    <dgm:cxn modelId="{D954AD14-581C-478D-B5CE-18909BD97726}" type="presParOf" srcId="{6F9C0F26-DBFE-4525-BB1D-5BCBABB5C139}" destId="{E8CB57DC-332C-436E-BC0D-FDDCD34A6C62}" srcOrd="4" destOrd="0" presId="urn:microsoft.com/office/officeart/2005/8/layout/target3"/>
    <dgm:cxn modelId="{0945CB90-2CED-424E-8288-0B1A09B88836}" type="presParOf" srcId="{6F9C0F26-DBFE-4525-BB1D-5BCBABB5C139}" destId="{857C1720-D1D2-46FA-8D24-D31F3CA2977E}" srcOrd="5" destOrd="0" presId="urn:microsoft.com/office/officeart/2005/8/layout/target3"/>
    <dgm:cxn modelId="{C58B1330-8A74-4C85-84E1-E187FB40AEDC}" type="presParOf" srcId="{6F9C0F26-DBFE-4525-BB1D-5BCBABB5C139}" destId="{BBBF5241-21A4-4EA6-9C61-FF089F7EF88E}" srcOrd="6" destOrd="0" presId="urn:microsoft.com/office/officeart/2005/8/layout/target3"/>
    <dgm:cxn modelId="{16956A2B-737B-4092-8637-524BBFAA0A81}" type="presParOf" srcId="{6F9C0F26-DBFE-4525-BB1D-5BCBABB5C139}" destId="{56F62E71-5F6B-4DD0-A6F9-E7A2FCC58768}" srcOrd="7" destOrd="0" presId="urn:microsoft.com/office/officeart/2005/8/layout/target3"/>
    <dgm:cxn modelId="{678615FD-0D8E-45D7-BDF0-F22B5BFFBB4C}" type="presParOf" srcId="{6F9C0F26-DBFE-4525-BB1D-5BCBABB5C139}" destId="{3C0055B4-608D-4A57-80FF-AF062B37A47B}" srcOrd="8" destOrd="0" presId="urn:microsoft.com/office/officeart/2005/8/layout/target3"/>
    <dgm:cxn modelId="{D796E5B7-FD81-4FBA-B6B2-78674C61C166}" type="presParOf" srcId="{6F9C0F26-DBFE-4525-BB1D-5BCBABB5C139}" destId="{F9C9A780-1EA7-4251-8067-8FA729D24B42}" srcOrd="9" destOrd="0" presId="urn:microsoft.com/office/officeart/2005/8/layout/target3"/>
    <dgm:cxn modelId="{E802DCAD-E101-49CD-B6AF-5F55E4B10743}" type="presParOf" srcId="{6F9C0F26-DBFE-4525-BB1D-5BCBABB5C139}" destId="{311F1713-E73A-498C-9C9F-255630080A7E}" srcOrd="10" destOrd="0" presId="urn:microsoft.com/office/officeart/2005/8/layout/target3"/>
    <dgm:cxn modelId="{E3EA11A6-F98D-4916-9031-5B6D5E68329B}" type="presParOf" srcId="{6F9C0F26-DBFE-4525-BB1D-5BCBABB5C139}" destId="{7F7F144B-685D-4C32-BCCA-E1807858F49A}" srcOrd="11" destOrd="0" presId="urn:microsoft.com/office/officeart/2005/8/layout/target3"/>
    <dgm:cxn modelId="{A5E4DFA7-F889-4826-9F0D-62B2E9F2A111}" type="presParOf" srcId="{6F9C0F26-DBFE-4525-BB1D-5BCBABB5C139}" destId="{FC789760-F5A1-450B-9289-0AE2DAC95AF1}" srcOrd="12" destOrd="0" presId="urn:microsoft.com/office/officeart/2005/8/layout/target3"/>
    <dgm:cxn modelId="{6CE79B77-F20C-43E2-AAF8-FC4C9B6E9999}" type="presParOf" srcId="{6F9C0F26-DBFE-4525-BB1D-5BCBABB5C139}" destId="{F781E5D7-A8ED-4E76-ABC0-2AA6A91F7159}" srcOrd="13" destOrd="0" presId="urn:microsoft.com/office/officeart/2005/8/layout/target3"/>
    <dgm:cxn modelId="{B98A07F1-4374-45D3-8568-CA2EF888C087}" type="presParOf" srcId="{6F9C0F26-DBFE-4525-BB1D-5BCBABB5C139}" destId="{E6D13AA0-B055-4A25-AB00-35CAB0D189DB}" srcOrd="14" destOrd="0" presId="urn:microsoft.com/office/officeart/2005/8/layout/target3"/>
    <dgm:cxn modelId="{358D94EB-5568-42BB-BFA2-76A216F03AE9}" type="presParOf" srcId="{6F9C0F26-DBFE-4525-BB1D-5BCBABB5C139}" destId="{58BC3DF8-EED5-4290-9121-A3E0181684B4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26C33B-5BB1-498C-99F8-722A1B27C4E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8AAD947-507F-477A-8F47-C9B2967246C7}">
      <dgm:prSet custT="1"/>
      <dgm:spPr/>
      <dgm:t>
        <a:bodyPr/>
        <a:lstStyle/>
        <a:p>
          <a:r>
            <a:rPr lang="es-ES" sz="2800" dirty="0">
              <a:solidFill>
                <a:schemeClr val="accent2">
                  <a:lumMod val="60000"/>
                  <a:lumOff val="40000"/>
                </a:schemeClr>
              </a:solidFill>
            </a:rPr>
            <a:t>Diseño de Sectores</a:t>
          </a:r>
          <a:endParaRPr lang="es-AR" sz="28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AFE5813F-9F32-4DB7-973B-8BD2A1990EAF}" type="parTrans" cxnId="{0053EDBB-DF3B-456D-9C51-F5353E52CF8E}">
      <dgm:prSet/>
      <dgm:spPr/>
      <dgm:t>
        <a:bodyPr/>
        <a:lstStyle/>
        <a:p>
          <a:endParaRPr lang="es-AR"/>
        </a:p>
      </dgm:t>
    </dgm:pt>
    <dgm:pt modelId="{E41AFA13-3096-43F5-950A-3B614BC63B28}" type="sibTrans" cxnId="{0053EDBB-DF3B-456D-9C51-F5353E52CF8E}">
      <dgm:prSet/>
      <dgm:spPr/>
      <dgm:t>
        <a:bodyPr/>
        <a:lstStyle/>
        <a:p>
          <a:endParaRPr lang="es-AR"/>
        </a:p>
      </dgm:t>
    </dgm:pt>
    <dgm:pt modelId="{858C7466-F332-4A78-899E-C8F08018425D}" type="pres">
      <dgm:prSet presAssocID="{9E26C33B-5BB1-498C-99F8-722A1B27C4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6887F-4153-48F2-B501-BB2BEFF1B2A7}" type="pres">
      <dgm:prSet presAssocID="{9E26C33B-5BB1-498C-99F8-722A1B27C4EB}" presName="arrow" presStyleLbl="bgShp" presStyleIdx="0" presStyleCnt="1"/>
      <dgm:spPr/>
    </dgm:pt>
    <dgm:pt modelId="{8BA1572B-9C17-4B8B-86CD-092C316E51F3}" type="pres">
      <dgm:prSet presAssocID="{9E26C33B-5BB1-498C-99F8-722A1B27C4EB}" presName="points" presStyleCnt="0"/>
      <dgm:spPr/>
    </dgm:pt>
    <dgm:pt modelId="{EB4FD66E-6AB3-422A-94B8-645A5F7EF783}" type="pres">
      <dgm:prSet presAssocID="{78AAD947-507F-477A-8F47-C9B2967246C7}" presName="compositeA" presStyleCnt="0"/>
      <dgm:spPr/>
    </dgm:pt>
    <dgm:pt modelId="{D88B6D90-069E-4216-8B01-A60D22D1B3E4}" type="pres">
      <dgm:prSet presAssocID="{78AAD947-507F-477A-8F47-C9B2967246C7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ADD19-921F-46D4-B4E8-BD373ABBC824}" type="pres">
      <dgm:prSet presAssocID="{78AAD947-507F-477A-8F47-C9B2967246C7}" presName="circleA" presStyleLbl="node1" presStyleIdx="0" presStyleCnt="1"/>
      <dgm:spPr/>
    </dgm:pt>
    <dgm:pt modelId="{8EF398AC-1B5A-4693-833C-847024A43983}" type="pres">
      <dgm:prSet presAssocID="{78AAD947-507F-477A-8F47-C9B2967246C7}" presName="spaceA" presStyleCnt="0"/>
      <dgm:spPr/>
    </dgm:pt>
  </dgm:ptLst>
  <dgm:cxnLst>
    <dgm:cxn modelId="{2A82CD06-AD61-4F4E-8C24-D9542CA4C74F}" type="presOf" srcId="{78AAD947-507F-477A-8F47-C9B2967246C7}" destId="{D88B6D90-069E-4216-8B01-A60D22D1B3E4}" srcOrd="0" destOrd="0" presId="urn:microsoft.com/office/officeart/2005/8/layout/hProcess11"/>
    <dgm:cxn modelId="{047AB646-5FEA-4891-BAFF-FADA5DA69CEE}" type="presOf" srcId="{9E26C33B-5BB1-498C-99F8-722A1B27C4EB}" destId="{858C7466-F332-4A78-899E-C8F08018425D}" srcOrd="0" destOrd="0" presId="urn:microsoft.com/office/officeart/2005/8/layout/hProcess11"/>
    <dgm:cxn modelId="{0053EDBB-DF3B-456D-9C51-F5353E52CF8E}" srcId="{9E26C33B-5BB1-498C-99F8-722A1B27C4EB}" destId="{78AAD947-507F-477A-8F47-C9B2967246C7}" srcOrd="0" destOrd="0" parTransId="{AFE5813F-9F32-4DB7-973B-8BD2A1990EAF}" sibTransId="{E41AFA13-3096-43F5-950A-3B614BC63B28}"/>
    <dgm:cxn modelId="{5C8C39AA-C24E-4E39-8FDD-8BB958E1028F}" type="presParOf" srcId="{858C7466-F332-4A78-899E-C8F08018425D}" destId="{0EA6887F-4153-48F2-B501-BB2BEFF1B2A7}" srcOrd="0" destOrd="0" presId="urn:microsoft.com/office/officeart/2005/8/layout/hProcess11"/>
    <dgm:cxn modelId="{D116B8BD-D8FB-4F4A-83D0-68EBF9D2EDD1}" type="presParOf" srcId="{858C7466-F332-4A78-899E-C8F08018425D}" destId="{8BA1572B-9C17-4B8B-86CD-092C316E51F3}" srcOrd="1" destOrd="0" presId="urn:microsoft.com/office/officeart/2005/8/layout/hProcess11"/>
    <dgm:cxn modelId="{29E1B777-8659-45AF-BA9B-8EEE3C46ACA5}" type="presParOf" srcId="{8BA1572B-9C17-4B8B-86CD-092C316E51F3}" destId="{EB4FD66E-6AB3-422A-94B8-645A5F7EF783}" srcOrd="0" destOrd="0" presId="urn:microsoft.com/office/officeart/2005/8/layout/hProcess11"/>
    <dgm:cxn modelId="{B93581E7-D6ED-4B21-A1C2-3C272034AAFD}" type="presParOf" srcId="{EB4FD66E-6AB3-422A-94B8-645A5F7EF783}" destId="{D88B6D90-069E-4216-8B01-A60D22D1B3E4}" srcOrd="0" destOrd="0" presId="urn:microsoft.com/office/officeart/2005/8/layout/hProcess11"/>
    <dgm:cxn modelId="{DF72F42C-46E2-4F93-9FDC-D8120D41C3FD}" type="presParOf" srcId="{EB4FD66E-6AB3-422A-94B8-645A5F7EF783}" destId="{884ADD19-921F-46D4-B4E8-BD373ABBC824}" srcOrd="1" destOrd="0" presId="urn:microsoft.com/office/officeart/2005/8/layout/hProcess11"/>
    <dgm:cxn modelId="{EABBCB02-CB7B-40C6-9463-4CF43FA885A7}" type="presParOf" srcId="{EB4FD66E-6AB3-422A-94B8-645A5F7EF783}" destId="{8EF398AC-1B5A-4693-833C-847024A439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26C33B-5BB1-498C-99F8-722A1B27C4E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8AAD947-507F-477A-8F47-C9B2967246C7}">
      <dgm:prSet custT="1"/>
      <dgm:spPr/>
      <dgm:t>
        <a:bodyPr/>
        <a:lstStyle/>
        <a:p>
          <a:r>
            <a:rPr lang="es-US" sz="4000" dirty="0">
              <a:solidFill>
                <a:schemeClr val="accent2">
                  <a:lumMod val="60000"/>
                  <a:lumOff val="40000"/>
                </a:schemeClr>
              </a:solidFill>
            </a:rPr>
            <a:t>Stock</a:t>
          </a:r>
          <a:endParaRPr lang="es-AR" sz="40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AFE5813F-9F32-4DB7-973B-8BD2A1990EAF}" type="parTrans" cxnId="{0053EDBB-DF3B-456D-9C51-F5353E52CF8E}">
      <dgm:prSet/>
      <dgm:spPr/>
      <dgm:t>
        <a:bodyPr/>
        <a:lstStyle/>
        <a:p>
          <a:endParaRPr lang="es-AR"/>
        </a:p>
      </dgm:t>
    </dgm:pt>
    <dgm:pt modelId="{E41AFA13-3096-43F5-950A-3B614BC63B28}" type="sibTrans" cxnId="{0053EDBB-DF3B-456D-9C51-F5353E52CF8E}">
      <dgm:prSet/>
      <dgm:spPr/>
      <dgm:t>
        <a:bodyPr/>
        <a:lstStyle/>
        <a:p>
          <a:endParaRPr lang="es-AR"/>
        </a:p>
      </dgm:t>
    </dgm:pt>
    <dgm:pt modelId="{858C7466-F332-4A78-899E-C8F08018425D}" type="pres">
      <dgm:prSet presAssocID="{9E26C33B-5BB1-498C-99F8-722A1B27C4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6887F-4153-48F2-B501-BB2BEFF1B2A7}" type="pres">
      <dgm:prSet presAssocID="{9E26C33B-5BB1-498C-99F8-722A1B27C4EB}" presName="arrow" presStyleLbl="bgShp" presStyleIdx="0" presStyleCnt="1"/>
      <dgm:spPr/>
    </dgm:pt>
    <dgm:pt modelId="{8BA1572B-9C17-4B8B-86CD-092C316E51F3}" type="pres">
      <dgm:prSet presAssocID="{9E26C33B-5BB1-498C-99F8-722A1B27C4EB}" presName="points" presStyleCnt="0"/>
      <dgm:spPr/>
    </dgm:pt>
    <dgm:pt modelId="{EB4FD66E-6AB3-422A-94B8-645A5F7EF783}" type="pres">
      <dgm:prSet presAssocID="{78AAD947-507F-477A-8F47-C9B2967246C7}" presName="compositeA" presStyleCnt="0"/>
      <dgm:spPr/>
    </dgm:pt>
    <dgm:pt modelId="{D88B6D90-069E-4216-8B01-A60D22D1B3E4}" type="pres">
      <dgm:prSet presAssocID="{78AAD947-507F-477A-8F47-C9B2967246C7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ADD19-921F-46D4-B4E8-BD373ABBC824}" type="pres">
      <dgm:prSet presAssocID="{78AAD947-507F-477A-8F47-C9B2967246C7}" presName="circleA" presStyleLbl="node1" presStyleIdx="0" presStyleCnt="1"/>
      <dgm:spPr/>
    </dgm:pt>
    <dgm:pt modelId="{8EF398AC-1B5A-4693-833C-847024A43983}" type="pres">
      <dgm:prSet presAssocID="{78AAD947-507F-477A-8F47-C9B2967246C7}" presName="spaceA" presStyleCnt="0"/>
      <dgm:spPr/>
    </dgm:pt>
  </dgm:ptLst>
  <dgm:cxnLst>
    <dgm:cxn modelId="{2A82CD06-AD61-4F4E-8C24-D9542CA4C74F}" type="presOf" srcId="{78AAD947-507F-477A-8F47-C9B2967246C7}" destId="{D88B6D90-069E-4216-8B01-A60D22D1B3E4}" srcOrd="0" destOrd="0" presId="urn:microsoft.com/office/officeart/2005/8/layout/hProcess11"/>
    <dgm:cxn modelId="{047AB646-5FEA-4891-BAFF-FADA5DA69CEE}" type="presOf" srcId="{9E26C33B-5BB1-498C-99F8-722A1B27C4EB}" destId="{858C7466-F332-4A78-899E-C8F08018425D}" srcOrd="0" destOrd="0" presId="urn:microsoft.com/office/officeart/2005/8/layout/hProcess11"/>
    <dgm:cxn modelId="{0053EDBB-DF3B-456D-9C51-F5353E52CF8E}" srcId="{9E26C33B-5BB1-498C-99F8-722A1B27C4EB}" destId="{78AAD947-507F-477A-8F47-C9B2967246C7}" srcOrd="0" destOrd="0" parTransId="{AFE5813F-9F32-4DB7-973B-8BD2A1990EAF}" sibTransId="{E41AFA13-3096-43F5-950A-3B614BC63B28}"/>
    <dgm:cxn modelId="{5C8C39AA-C24E-4E39-8FDD-8BB958E1028F}" type="presParOf" srcId="{858C7466-F332-4A78-899E-C8F08018425D}" destId="{0EA6887F-4153-48F2-B501-BB2BEFF1B2A7}" srcOrd="0" destOrd="0" presId="urn:microsoft.com/office/officeart/2005/8/layout/hProcess11"/>
    <dgm:cxn modelId="{D116B8BD-D8FB-4F4A-83D0-68EBF9D2EDD1}" type="presParOf" srcId="{858C7466-F332-4A78-899E-C8F08018425D}" destId="{8BA1572B-9C17-4B8B-86CD-092C316E51F3}" srcOrd="1" destOrd="0" presId="urn:microsoft.com/office/officeart/2005/8/layout/hProcess11"/>
    <dgm:cxn modelId="{29E1B777-8659-45AF-BA9B-8EEE3C46ACA5}" type="presParOf" srcId="{8BA1572B-9C17-4B8B-86CD-092C316E51F3}" destId="{EB4FD66E-6AB3-422A-94B8-645A5F7EF783}" srcOrd="0" destOrd="0" presId="urn:microsoft.com/office/officeart/2005/8/layout/hProcess11"/>
    <dgm:cxn modelId="{B93581E7-D6ED-4B21-A1C2-3C272034AAFD}" type="presParOf" srcId="{EB4FD66E-6AB3-422A-94B8-645A5F7EF783}" destId="{D88B6D90-069E-4216-8B01-A60D22D1B3E4}" srcOrd="0" destOrd="0" presId="urn:microsoft.com/office/officeart/2005/8/layout/hProcess11"/>
    <dgm:cxn modelId="{DF72F42C-46E2-4F93-9FDC-D8120D41C3FD}" type="presParOf" srcId="{EB4FD66E-6AB3-422A-94B8-645A5F7EF783}" destId="{884ADD19-921F-46D4-B4E8-BD373ABBC824}" srcOrd="1" destOrd="0" presId="urn:microsoft.com/office/officeart/2005/8/layout/hProcess11"/>
    <dgm:cxn modelId="{EABBCB02-CB7B-40C6-9463-4CF43FA885A7}" type="presParOf" srcId="{EB4FD66E-6AB3-422A-94B8-645A5F7EF783}" destId="{8EF398AC-1B5A-4693-833C-847024A439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0C754E-ACF8-488D-9EF2-54EF1945738F}" type="doc">
      <dgm:prSet loTypeId="urn:microsoft.com/office/officeart/2005/8/layout/vList4#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7A3891-70C5-4935-A2DA-2F644C5F6FE5}">
      <dgm:prSet/>
      <dgm:spPr/>
      <dgm:t>
        <a:bodyPr/>
        <a:lstStyle/>
        <a:p>
          <a:r>
            <a:rPr lang="es-US"/>
            <a:t>Respuesta del Gerente De La Empresa</a:t>
          </a:r>
          <a:endParaRPr lang="es-AR"/>
        </a:p>
      </dgm:t>
    </dgm:pt>
    <dgm:pt modelId="{EDB3DEF6-3D44-4B23-96BA-88C4B3CCEA1B}" type="parTrans" cxnId="{D4B7C831-4CE8-4C39-802C-19552D460A3A}">
      <dgm:prSet/>
      <dgm:spPr/>
      <dgm:t>
        <a:bodyPr/>
        <a:lstStyle/>
        <a:p>
          <a:endParaRPr lang="es-AR"/>
        </a:p>
      </dgm:t>
    </dgm:pt>
    <dgm:pt modelId="{50DCBA49-8804-4713-8151-E297A91567CB}" type="sibTrans" cxnId="{D4B7C831-4CE8-4C39-802C-19552D460A3A}">
      <dgm:prSet/>
      <dgm:spPr/>
      <dgm:t>
        <a:bodyPr/>
        <a:lstStyle/>
        <a:p>
          <a:endParaRPr lang="es-AR"/>
        </a:p>
      </dgm:t>
    </dgm:pt>
    <dgm:pt modelId="{4978BA02-E285-4427-A30F-F0DF125BBDA8}">
      <dgm:prSet/>
      <dgm:spPr/>
      <dgm:t>
        <a:bodyPr/>
        <a:lstStyle/>
        <a:p>
          <a:r>
            <a:rPr lang="es-US"/>
            <a:t>Asfasaasasfasa</a:t>
          </a:r>
          <a:endParaRPr lang="es-AR"/>
        </a:p>
      </dgm:t>
    </dgm:pt>
    <dgm:pt modelId="{E4A885D9-3979-499B-B092-CDDEDD7166DF}" type="parTrans" cxnId="{E6FB80D1-C59F-4E9E-8CF3-B939FE989260}">
      <dgm:prSet/>
      <dgm:spPr/>
      <dgm:t>
        <a:bodyPr/>
        <a:lstStyle/>
        <a:p>
          <a:endParaRPr lang="es-AR"/>
        </a:p>
      </dgm:t>
    </dgm:pt>
    <dgm:pt modelId="{3608BB40-DBA9-4C63-B13A-C8AC28A9542E}" type="sibTrans" cxnId="{E6FB80D1-C59F-4E9E-8CF3-B939FE989260}">
      <dgm:prSet/>
      <dgm:spPr/>
      <dgm:t>
        <a:bodyPr/>
        <a:lstStyle/>
        <a:p>
          <a:endParaRPr lang="es-AR"/>
        </a:p>
      </dgm:t>
    </dgm:pt>
    <dgm:pt modelId="{F340812E-1C2A-4C33-8B27-79262B638998}">
      <dgm:prSet/>
      <dgm:spPr/>
      <dgm:t>
        <a:bodyPr/>
        <a:lstStyle/>
        <a:p>
          <a:r>
            <a:rPr lang="es-US"/>
            <a:t>asdasdas</a:t>
          </a:r>
          <a:endParaRPr lang="es-AR"/>
        </a:p>
      </dgm:t>
    </dgm:pt>
    <dgm:pt modelId="{47305835-E186-46D5-AD3D-5D801AC9FA00}" type="parTrans" cxnId="{759A6161-8711-421A-AD73-7BE1277E4A30}">
      <dgm:prSet/>
      <dgm:spPr/>
      <dgm:t>
        <a:bodyPr/>
        <a:lstStyle/>
        <a:p>
          <a:endParaRPr lang="es-AR"/>
        </a:p>
      </dgm:t>
    </dgm:pt>
    <dgm:pt modelId="{B52A346F-E7E1-4875-B9BE-CC7214D735BB}" type="sibTrans" cxnId="{759A6161-8711-421A-AD73-7BE1277E4A30}">
      <dgm:prSet/>
      <dgm:spPr/>
      <dgm:t>
        <a:bodyPr/>
        <a:lstStyle/>
        <a:p>
          <a:endParaRPr lang="es-AR"/>
        </a:p>
      </dgm:t>
    </dgm:pt>
    <dgm:pt modelId="{F892BD5E-9C1E-49E1-AB8D-5521A5A0434C}" type="pres">
      <dgm:prSet presAssocID="{C70C754E-ACF8-488D-9EF2-54EF194573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6B1CF68-1404-4EA5-93EA-EAE25C80976D}" type="pres">
      <dgm:prSet presAssocID="{C17A3891-70C5-4935-A2DA-2F644C5F6FE5}" presName="comp" presStyleCnt="0"/>
      <dgm:spPr/>
    </dgm:pt>
    <dgm:pt modelId="{19C5F19E-ED67-44CE-B961-0C99BAC4C18F}" type="pres">
      <dgm:prSet presAssocID="{C17A3891-70C5-4935-A2DA-2F644C5F6FE5}" presName="box" presStyleLbl="node1" presStyleIdx="0" presStyleCnt="3"/>
      <dgm:spPr/>
      <dgm:t>
        <a:bodyPr/>
        <a:lstStyle/>
        <a:p>
          <a:endParaRPr lang="es-ES"/>
        </a:p>
      </dgm:t>
    </dgm:pt>
    <dgm:pt modelId="{BF3429FF-B6BA-4D61-B3DA-3A7D05AB7406}" type="pres">
      <dgm:prSet presAssocID="{C17A3891-70C5-4935-A2DA-2F644C5F6FE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AA05023D-27CB-471A-9AB5-576362B28218}" type="pres">
      <dgm:prSet presAssocID="{C17A3891-70C5-4935-A2DA-2F644C5F6FE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3B91E7-326E-4CFF-AC39-6A721E345C45}" type="pres">
      <dgm:prSet presAssocID="{50DCBA49-8804-4713-8151-E297A91567CB}" presName="spacer" presStyleCnt="0"/>
      <dgm:spPr/>
    </dgm:pt>
    <dgm:pt modelId="{AADC6841-BB43-40DB-ABDC-F2CBD1F212CA}" type="pres">
      <dgm:prSet presAssocID="{4978BA02-E285-4427-A30F-F0DF125BBDA8}" presName="comp" presStyleCnt="0"/>
      <dgm:spPr/>
    </dgm:pt>
    <dgm:pt modelId="{88C7FA2E-8811-46AB-BF45-4C3CFC0637BA}" type="pres">
      <dgm:prSet presAssocID="{4978BA02-E285-4427-A30F-F0DF125BBDA8}" presName="box" presStyleLbl="node1" presStyleIdx="1" presStyleCnt="3"/>
      <dgm:spPr/>
      <dgm:t>
        <a:bodyPr/>
        <a:lstStyle/>
        <a:p>
          <a:endParaRPr lang="es-ES"/>
        </a:p>
      </dgm:t>
    </dgm:pt>
    <dgm:pt modelId="{0E5A6B0C-D109-4621-8758-06DF04EDC1D1}" type="pres">
      <dgm:prSet presAssocID="{4978BA02-E285-4427-A30F-F0DF125BBDA8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9FE64123-327F-416E-9499-29F19D3085F9}" type="pres">
      <dgm:prSet presAssocID="{4978BA02-E285-4427-A30F-F0DF125BBDA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DAAFA8-2C6F-47E7-802E-B8DF74D34492}" type="pres">
      <dgm:prSet presAssocID="{3608BB40-DBA9-4C63-B13A-C8AC28A9542E}" presName="spacer" presStyleCnt="0"/>
      <dgm:spPr/>
    </dgm:pt>
    <dgm:pt modelId="{5A1141EB-EAB0-4998-A670-ED89F0017E43}" type="pres">
      <dgm:prSet presAssocID="{F340812E-1C2A-4C33-8B27-79262B638998}" presName="comp" presStyleCnt="0"/>
      <dgm:spPr/>
    </dgm:pt>
    <dgm:pt modelId="{6D50140B-F4B6-4C3C-AB4B-4CADD6044330}" type="pres">
      <dgm:prSet presAssocID="{F340812E-1C2A-4C33-8B27-79262B638998}" presName="box" presStyleLbl="node1" presStyleIdx="2" presStyleCnt="3"/>
      <dgm:spPr/>
      <dgm:t>
        <a:bodyPr/>
        <a:lstStyle/>
        <a:p>
          <a:endParaRPr lang="es-ES"/>
        </a:p>
      </dgm:t>
    </dgm:pt>
    <dgm:pt modelId="{F38374B7-3577-4D49-B8A4-89F29C2CDC8B}" type="pres">
      <dgm:prSet presAssocID="{F340812E-1C2A-4C33-8B27-79262B638998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672ABF11-F108-4FEB-88C5-3A9744445846}" type="pres">
      <dgm:prSet presAssocID="{F340812E-1C2A-4C33-8B27-79262B63899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60F32CE-BF91-492F-83E8-6ED512065DE7}" type="presOf" srcId="{4978BA02-E285-4427-A30F-F0DF125BBDA8}" destId="{88C7FA2E-8811-46AB-BF45-4C3CFC0637BA}" srcOrd="0" destOrd="0" presId="urn:microsoft.com/office/officeart/2005/8/layout/vList4#4"/>
    <dgm:cxn modelId="{E6FB80D1-C59F-4E9E-8CF3-B939FE989260}" srcId="{C70C754E-ACF8-488D-9EF2-54EF1945738F}" destId="{4978BA02-E285-4427-A30F-F0DF125BBDA8}" srcOrd="1" destOrd="0" parTransId="{E4A885D9-3979-499B-B092-CDDEDD7166DF}" sibTransId="{3608BB40-DBA9-4C63-B13A-C8AC28A9542E}"/>
    <dgm:cxn modelId="{1030AAEC-BA78-4661-BE94-37D891986A68}" type="presOf" srcId="{C17A3891-70C5-4935-A2DA-2F644C5F6FE5}" destId="{AA05023D-27CB-471A-9AB5-576362B28218}" srcOrd="1" destOrd="0" presId="urn:microsoft.com/office/officeart/2005/8/layout/vList4#4"/>
    <dgm:cxn modelId="{21EFB058-7841-4E33-A9F6-973E2C47EDD9}" type="presOf" srcId="{F340812E-1C2A-4C33-8B27-79262B638998}" destId="{672ABF11-F108-4FEB-88C5-3A9744445846}" srcOrd="1" destOrd="0" presId="urn:microsoft.com/office/officeart/2005/8/layout/vList4#4"/>
    <dgm:cxn modelId="{15FE55FE-B81A-4ACB-B943-AD820987B8CC}" type="presOf" srcId="{4978BA02-E285-4427-A30F-F0DF125BBDA8}" destId="{9FE64123-327F-416E-9499-29F19D3085F9}" srcOrd="1" destOrd="0" presId="urn:microsoft.com/office/officeart/2005/8/layout/vList4#4"/>
    <dgm:cxn modelId="{759A6161-8711-421A-AD73-7BE1277E4A30}" srcId="{C70C754E-ACF8-488D-9EF2-54EF1945738F}" destId="{F340812E-1C2A-4C33-8B27-79262B638998}" srcOrd="2" destOrd="0" parTransId="{47305835-E186-46D5-AD3D-5D801AC9FA00}" sibTransId="{B52A346F-E7E1-4875-B9BE-CC7214D735BB}"/>
    <dgm:cxn modelId="{9127123E-D6D5-48C9-9383-5D9CDE5CFEF3}" type="presOf" srcId="{F340812E-1C2A-4C33-8B27-79262B638998}" destId="{6D50140B-F4B6-4C3C-AB4B-4CADD6044330}" srcOrd="0" destOrd="0" presId="urn:microsoft.com/office/officeart/2005/8/layout/vList4#4"/>
    <dgm:cxn modelId="{9FA5DB11-2D8E-4AF8-81A7-770228FB9918}" type="presOf" srcId="{C17A3891-70C5-4935-A2DA-2F644C5F6FE5}" destId="{19C5F19E-ED67-44CE-B961-0C99BAC4C18F}" srcOrd="0" destOrd="0" presId="urn:microsoft.com/office/officeart/2005/8/layout/vList4#4"/>
    <dgm:cxn modelId="{D4B7C831-4CE8-4C39-802C-19552D460A3A}" srcId="{C70C754E-ACF8-488D-9EF2-54EF1945738F}" destId="{C17A3891-70C5-4935-A2DA-2F644C5F6FE5}" srcOrd="0" destOrd="0" parTransId="{EDB3DEF6-3D44-4B23-96BA-88C4B3CCEA1B}" sibTransId="{50DCBA49-8804-4713-8151-E297A91567CB}"/>
    <dgm:cxn modelId="{8648C244-8D49-4CA0-B289-ED003D915FF2}" type="presOf" srcId="{C70C754E-ACF8-488D-9EF2-54EF1945738F}" destId="{F892BD5E-9C1E-49E1-AB8D-5521A5A0434C}" srcOrd="0" destOrd="0" presId="urn:microsoft.com/office/officeart/2005/8/layout/vList4#4"/>
    <dgm:cxn modelId="{7835472A-44FB-4396-8DCF-D75354B2DDC5}" type="presParOf" srcId="{F892BD5E-9C1E-49E1-AB8D-5521A5A0434C}" destId="{B6B1CF68-1404-4EA5-93EA-EAE25C80976D}" srcOrd="0" destOrd="0" presId="urn:microsoft.com/office/officeart/2005/8/layout/vList4#4"/>
    <dgm:cxn modelId="{55A84B9B-3EF4-430C-9EC6-3F0A10475FC4}" type="presParOf" srcId="{B6B1CF68-1404-4EA5-93EA-EAE25C80976D}" destId="{19C5F19E-ED67-44CE-B961-0C99BAC4C18F}" srcOrd="0" destOrd="0" presId="urn:microsoft.com/office/officeart/2005/8/layout/vList4#4"/>
    <dgm:cxn modelId="{F02B35CD-C045-4929-B0EC-B8687C51BE3F}" type="presParOf" srcId="{B6B1CF68-1404-4EA5-93EA-EAE25C80976D}" destId="{BF3429FF-B6BA-4D61-B3DA-3A7D05AB7406}" srcOrd="1" destOrd="0" presId="urn:microsoft.com/office/officeart/2005/8/layout/vList4#4"/>
    <dgm:cxn modelId="{6CB270F7-C881-48B9-B5F0-72A0F31E8474}" type="presParOf" srcId="{B6B1CF68-1404-4EA5-93EA-EAE25C80976D}" destId="{AA05023D-27CB-471A-9AB5-576362B28218}" srcOrd="2" destOrd="0" presId="urn:microsoft.com/office/officeart/2005/8/layout/vList4#4"/>
    <dgm:cxn modelId="{73DD1E14-E66E-4CCF-8CE8-7A1A104DF3E9}" type="presParOf" srcId="{F892BD5E-9C1E-49E1-AB8D-5521A5A0434C}" destId="{2D3B91E7-326E-4CFF-AC39-6A721E345C45}" srcOrd="1" destOrd="0" presId="urn:microsoft.com/office/officeart/2005/8/layout/vList4#4"/>
    <dgm:cxn modelId="{7F98E369-DBFA-469B-B955-F30554536045}" type="presParOf" srcId="{F892BD5E-9C1E-49E1-AB8D-5521A5A0434C}" destId="{AADC6841-BB43-40DB-ABDC-F2CBD1F212CA}" srcOrd="2" destOrd="0" presId="urn:microsoft.com/office/officeart/2005/8/layout/vList4#4"/>
    <dgm:cxn modelId="{A05D43D3-29C8-4BD8-A1A9-62413F103959}" type="presParOf" srcId="{AADC6841-BB43-40DB-ABDC-F2CBD1F212CA}" destId="{88C7FA2E-8811-46AB-BF45-4C3CFC0637BA}" srcOrd="0" destOrd="0" presId="urn:microsoft.com/office/officeart/2005/8/layout/vList4#4"/>
    <dgm:cxn modelId="{E2EC74AE-A85E-4770-AFEC-797E1051CD02}" type="presParOf" srcId="{AADC6841-BB43-40DB-ABDC-F2CBD1F212CA}" destId="{0E5A6B0C-D109-4621-8758-06DF04EDC1D1}" srcOrd="1" destOrd="0" presId="urn:microsoft.com/office/officeart/2005/8/layout/vList4#4"/>
    <dgm:cxn modelId="{DD18319F-95F6-4657-A041-2821C671E52B}" type="presParOf" srcId="{AADC6841-BB43-40DB-ABDC-F2CBD1F212CA}" destId="{9FE64123-327F-416E-9499-29F19D3085F9}" srcOrd="2" destOrd="0" presId="urn:microsoft.com/office/officeart/2005/8/layout/vList4#4"/>
    <dgm:cxn modelId="{ABF3E5CC-6497-46E1-80F6-2AD00534ED28}" type="presParOf" srcId="{F892BD5E-9C1E-49E1-AB8D-5521A5A0434C}" destId="{C1DAAFA8-2C6F-47E7-802E-B8DF74D34492}" srcOrd="3" destOrd="0" presId="urn:microsoft.com/office/officeart/2005/8/layout/vList4#4"/>
    <dgm:cxn modelId="{3AF8A66A-6AA7-4121-82AA-AC0C891C1F79}" type="presParOf" srcId="{F892BD5E-9C1E-49E1-AB8D-5521A5A0434C}" destId="{5A1141EB-EAB0-4998-A670-ED89F0017E43}" srcOrd="4" destOrd="0" presId="urn:microsoft.com/office/officeart/2005/8/layout/vList4#4"/>
    <dgm:cxn modelId="{751B7AD7-816F-406E-8DEE-C076189446F4}" type="presParOf" srcId="{5A1141EB-EAB0-4998-A670-ED89F0017E43}" destId="{6D50140B-F4B6-4C3C-AB4B-4CADD6044330}" srcOrd="0" destOrd="0" presId="urn:microsoft.com/office/officeart/2005/8/layout/vList4#4"/>
    <dgm:cxn modelId="{82D3EF95-6497-48EA-9813-E6FD89AAB56D}" type="presParOf" srcId="{5A1141EB-EAB0-4998-A670-ED89F0017E43}" destId="{F38374B7-3577-4D49-B8A4-89F29C2CDC8B}" srcOrd="1" destOrd="0" presId="urn:microsoft.com/office/officeart/2005/8/layout/vList4#4"/>
    <dgm:cxn modelId="{9FA607AF-47BF-43F0-B05F-812C3BA6F4AF}" type="presParOf" srcId="{5A1141EB-EAB0-4998-A670-ED89F0017E43}" destId="{672ABF11-F108-4FEB-88C5-3A9744445846}" srcOrd="2" destOrd="0" presId="urn:microsoft.com/office/officeart/2005/8/layout/vList4#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8ECC9-C8BD-4805-9FD2-D36871AF307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E460BE-9C1F-4F49-8702-DA7F01D16F38}">
      <dgm:prSet custT="1"/>
      <dgm:spPr/>
      <dgm:t>
        <a:bodyPr/>
        <a:lstStyle/>
        <a:p>
          <a:r>
            <a:rPr lang="es-ES" sz="1900" dirty="0">
              <a:solidFill>
                <a:schemeClr val="accent1"/>
              </a:solidFill>
            </a:rPr>
            <a:t>Preguntas del grupo De Programadores</a:t>
          </a:r>
          <a:endParaRPr lang="es-AR" sz="1900" dirty="0">
            <a:solidFill>
              <a:schemeClr val="accent1"/>
            </a:solidFill>
          </a:endParaRPr>
        </a:p>
      </dgm:t>
    </dgm:pt>
    <dgm:pt modelId="{02320858-7774-443C-8BF3-78970DFC68C3}" type="parTrans" cxnId="{9D5DB991-4DC5-49C2-AB00-AF6D1BE76FE0}">
      <dgm:prSet/>
      <dgm:spPr/>
      <dgm:t>
        <a:bodyPr/>
        <a:lstStyle/>
        <a:p>
          <a:endParaRPr lang="es-AR"/>
        </a:p>
      </dgm:t>
    </dgm:pt>
    <dgm:pt modelId="{D2FC1B40-051C-41A7-90A9-CEE77FE34FE1}" type="sibTrans" cxnId="{9D5DB991-4DC5-49C2-AB00-AF6D1BE76FE0}">
      <dgm:prSet/>
      <dgm:spPr/>
      <dgm:t>
        <a:bodyPr/>
        <a:lstStyle/>
        <a:p>
          <a:endParaRPr lang="es-AR"/>
        </a:p>
      </dgm:t>
    </dgm:pt>
    <dgm:pt modelId="{CC4BFE67-653F-44D6-91F3-EBA8390BE9E7}">
      <dgm:prSet custT="1"/>
      <dgm:spPr/>
      <dgm:t>
        <a:bodyPr/>
        <a:lstStyle/>
        <a:p>
          <a:r>
            <a:rPr lang="es-US" sz="1800" dirty="0">
              <a:solidFill>
                <a:schemeClr val="accent1"/>
              </a:solidFill>
            </a:rPr>
            <a:t>Cristian</a:t>
          </a:r>
          <a:r>
            <a:rPr lang="es-US" sz="1800">
              <a:solidFill>
                <a:schemeClr val="accent1"/>
              </a:solidFill>
            </a:rPr>
            <a:t>: Como </a:t>
          </a:r>
          <a:endParaRPr lang="es-AR" sz="1800" dirty="0">
            <a:solidFill>
              <a:schemeClr val="accent1"/>
            </a:solidFill>
          </a:endParaRPr>
        </a:p>
      </dgm:t>
    </dgm:pt>
    <dgm:pt modelId="{975C77FD-6BC6-4DF7-8DA9-9D50E12136D9}" type="parTrans" cxnId="{B13B3464-4279-4B2E-A369-B136B577B41E}">
      <dgm:prSet/>
      <dgm:spPr/>
      <dgm:t>
        <a:bodyPr/>
        <a:lstStyle/>
        <a:p>
          <a:endParaRPr lang="es-AR"/>
        </a:p>
      </dgm:t>
    </dgm:pt>
    <dgm:pt modelId="{CE90908B-55CF-4A46-9CAF-71440EE02C5C}" type="sibTrans" cxnId="{B13B3464-4279-4B2E-A369-B136B577B41E}">
      <dgm:prSet/>
      <dgm:spPr/>
      <dgm:t>
        <a:bodyPr/>
        <a:lstStyle/>
        <a:p>
          <a:endParaRPr lang="es-AR"/>
        </a:p>
      </dgm:t>
    </dgm:pt>
    <dgm:pt modelId="{C91EA05A-032C-484F-86F1-5A452A9263EB}">
      <dgm:prSet custT="1"/>
      <dgm:spPr/>
      <dgm:t>
        <a:bodyPr/>
        <a:lstStyle/>
        <a:p>
          <a:r>
            <a:rPr lang="es-US" sz="1800" dirty="0">
              <a:solidFill>
                <a:schemeClr val="accent1"/>
              </a:solidFill>
            </a:rPr>
            <a:t>Tomas: </a:t>
          </a:r>
          <a:endParaRPr lang="es-AR" sz="1800" dirty="0">
            <a:solidFill>
              <a:schemeClr val="accent1"/>
            </a:solidFill>
          </a:endParaRPr>
        </a:p>
      </dgm:t>
    </dgm:pt>
    <dgm:pt modelId="{65A632ED-56F9-4EB6-8A57-9680B06986B7}" type="parTrans" cxnId="{5DD31E31-FE8B-4989-BB2E-CF5A1C37A0AB}">
      <dgm:prSet/>
      <dgm:spPr/>
      <dgm:t>
        <a:bodyPr/>
        <a:lstStyle/>
        <a:p>
          <a:endParaRPr lang="es-AR"/>
        </a:p>
      </dgm:t>
    </dgm:pt>
    <dgm:pt modelId="{F46757F2-16C7-41BC-B582-69363E29B670}" type="sibTrans" cxnId="{5DD31E31-FE8B-4989-BB2E-CF5A1C37A0AB}">
      <dgm:prSet/>
      <dgm:spPr/>
      <dgm:t>
        <a:bodyPr/>
        <a:lstStyle/>
        <a:p>
          <a:endParaRPr lang="es-AR"/>
        </a:p>
      </dgm:t>
    </dgm:pt>
    <dgm:pt modelId="{6F9C0F26-DBFE-4525-BB1D-5BCBABB5C139}" type="pres">
      <dgm:prSet presAssocID="{8188ECC9-C8BD-4805-9FD2-D36871AF30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1CF1DF-884A-4C2E-B4FE-938D1ED079FE}" type="pres">
      <dgm:prSet presAssocID="{CEE460BE-9C1F-4F49-8702-DA7F01D16F38}" presName="circle1" presStyleLbl="node1" presStyleIdx="0" presStyleCnt="3"/>
      <dgm:spPr/>
    </dgm:pt>
    <dgm:pt modelId="{E2D94632-8DDB-41AC-9329-CB0182DA2F8D}" type="pres">
      <dgm:prSet presAssocID="{CEE460BE-9C1F-4F49-8702-DA7F01D16F38}" presName="space" presStyleCnt="0"/>
      <dgm:spPr/>
    </dgm:pt>
    <dgm:pt modelId="{C035D266-5A46-41EA-8B02-9BA1A2609894}" type="pres">
      <dgm:prSet presAssocID="{CEE460BE-9C1F-4F49-8702-DA7F01D16F38}" presName="rect1" presStyleLbl="alignAcc1" presStyleIdx="0" presStyleCnt="3"/>
      <dgm:spPr/>
      <dgm:t>
        <a:bodyPr/>
        <a:lstStyle/>
        <a:p>
          <a:endParaRPr lang="es-ES"/>
        </a:p>
      </dgm:t>
    </dgm:pt>
    <dgm:pt modelId="{81901049-BEF5-4187-B6A8-D1E1216C7C05}" type="pres">
      <dgm:prSet presAssocID="{CC4BFE67-653F-44D6-91F3-EBA8390BE9E7}" presName="vertSpace2" presStyleLbl="node1" presStyleIdx="0" presStyleCnt="3"/>
      <dgm:spPr/>
    </dgm:pt>
    <dgm:pt modelId="{E8CB57DC-332C-436E-BC0D-FDDCD34A6C62}" type="pres">
      <dgm:prSet presAssocID="{CC4BFE67-653F-44D6-91F3-EBA8390BE9E7}" presName="circle2" presStyleLbl="node1" presStyleIdx="1" presStyleCnt="3"/>
      <dgm:spPr/>
    </dgm:pt>
    <dgm:pt modelId="{857C1720-D1D2-46FA-8D24-D31F3CA2977E}" type="pres">
      <dgm:prSet presAssocID="{CC4BFE67-653F-44D6-91F3-EBA8390BE9E7}" presName="rect2" presStyleLbl="alignAcc1" presStyleIdx="1" presStyleCnt="3"/>
      <dgm:spPr/>
      <dgm:t>
        <a:bodyPr/>
        <a:lstStyle/>
        <a:p>
          <a:endParaRPr lang="es-ES"/>
        </a:p>
      </dgm:t>
    </dgm:pt>
    <dgm:pt modelId="{9D4556E6-5344-4B60-AA39-BB5E31A1E80F}" type="pres">
      <dgm:prSet presAssocID="{C91EA05A-032C-484F-86F1-5A452A9263EB}" presName="vertSpace3" presStyleLbl="node1" presStyleIdx="1" presStyleCnt="3"/>
      <dgm:spPr/>
    </dgm:pt>
    <dgm:pt modelId="{692BA400-A965-4028-9F1B-768F537C47D9}" type="pres">
      <dgm:prSet presAssocID="{C91EA05A-032C-484F-86F1-5A452A9263EB}" presName="circle3" presStyleLbl="node1" presStyleIdx="2" presStyleCnt="3"/>
      <dgm:spPr/>
    </dgm:pt>
    <dgm:pt modelId="{CEAB4E77-3F90-4891-99A9-D10C7F42004D}" type="pres">
      <dgm:prSet presAssocID="{C91EA05A-032C-484F-86F1-5A452A9263EB}" presName="rect3" presStyleLbl="alignAcc1" presStyleIdx="2" presStyleCnt="3"/>
      <dgm:spPr/>
      <dgm:t>
        <a:bodyPr/>
        <a:lstStyle/>
        <a:p>
          <a:endParaRPr lang="es-ES"/>
        </a:p>
      </dgm:t>
    </dgm:pt>
    <dgm:pt modelId="{FC789760-F5A1-450B-9289-0AE2DAC95AF1}" type="pres">
      <dgm:prSet presAssocID="{CEE460BE-9C1F-4F49-8702-DA7F01D16F3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81E5D7-A8ED-4E76-ABC0-2AA6A91F7159}" type="pres">
      <dgm:prSet presAssocID="{CC4BFE67-653F-44D6-91F3-EBA8390BE9E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4832F0-74BD-4A85-976A-D912B83952AA}" type="pres">
      <dgm:prSet presAssocID="{C91EA05A-032C-484F-86F1-5A452A9263EB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3B3464-4279-4B2E-A369-B136B577B41E}" srcId="{8188ECC9-C8BD-4805-9FD2-D36871AF307C}" destId="{CC4BFE67-653F-44D6-91F3-EBA8390BE9E7}" srcOrd="1" destOrd="0" parTransId="{975C77FD-6BC6-4DF7-8DA9-9D50E12136D9}" sibTransId="{CE90908B-55CF-4A46-9CAF-71440EE02C5C}"/>
    <dgm:cxn modelId="{89E179D7-A4E9-463C-8142-1CE4B7B8FFA3}" type="presOf" srcId="{CEE460BE-9C1F-4F49-8702-DA7F01D16F38}" destId="{C035D266-5A46-41EA-8B02-9BA1A2609894}" srcOrd="0" destOrd="0" presId="urn:microsoft.com/office/officeart/2005/8/layout/target3"/>
    <dgm:cxn modelId="{1D663CD6-1FFD-4269-A3A3-D5B8DA75BBA6}" type="presOf" srcId="{CC4BFE67-653F-44D6-91F3-EBA8390BE9E7}" destId="{F781E5D7-A8ED-4E76-ABC0-2AA6A91F7159}" srcOrd="1" destOrd="0" presId="urn:microsoft.com/office/officeart/2005/8/layout/target3"/>
    <dgm:cxn modelId="{9D5DB991-4DC5-49C2-AB00-AF6D1BE76FE0}" srcId="{8188ECC9-C8BD-4805-9FD2-D36871AF307C}" destId="{CEE460BE-9C1F-4F49-8702-DA7F01D16F38}" srcOrd="0" destOrd="0" parTransId="{02320858-7774-443C-8BF3-78970DFC68C3}" sibTransId="{D2FC1B40-051C-41A7-90A9-CEE77FE34FE1}"/>
    <dgm:cxn modelId="{ECF57545-5F8C-4042-B83E-F49CCCD3EB7D}" type="presOf" srcId="{C91EA05A-032C-484F-86F1-5A452A9263EB}" destId="{544832F0-74BD-4A85-976A-D912B83952AA}" srcOrd="1" destOrd="0" presId="urn:microsoft.com/office/officeart/2005/8/layout/target3"/>
    <dgm:cxn modelId="{915FC1CB-1EB5-4C1E-A0D2-2A951322B732}" type="presOf" srcId="{8188ECC9-C8BD-4805-9FD2-D36871AF307C}" destId="{6F9C0F26-DBFE-4525-BB1D-5BCBABB5C139}" srcOrd="0" destOrd="0" presId="urn:microsoft.com/office/officeart/2005/8/layout/target3"/>
    <dgm:cxn modelId="{C37F1C90-7FF0-41A4-8DE4-3B8275797266}" type="presOf" srcId="{C91EA05A-032C-484F-86F1-5A452A9263EB}" destId="{CEAB4E77-3F90-4891-99A9-D10C7F42004D}" srcOrd="0" destOrd="0" presId="urn:microsoft.com/office/officeart/2005/8/layout/target3"/>
    <dgm:cxn modelId="{6A678428-CF8A-4F63-BF2F-950F961B0FD3}" type="presOf" srcId="{CEE460BE-9C1F-4F49-8702-DA7F01D16F38}" destId="{FC789760-F5A1-450B-9289-0AE2DAC95AF1}" srcOrd="1" destOrd="0" presId="urn:microsoft.com/office/officeart/2005/8/layout/target3"/>
    <dgm:cxn modelId="{5DD31E31-FE8B-4989-BB2E-CF5A1C37A0AB}" srcId="{8188ECC9-C8BD-4805-9FD2-D36871AF307C}" destId="{C91EA05A-032C-484F-86F1-5A452A9263EB}" srcOrd="2" destOrd="0" parTransId="{65A632ED-56F9-4EB6-8A57-9680B06986B7}" sibTransId="{F46757F2-16C7-41BC-B582-69363E29B670}"/>
    <dgm:cxn modelId="{43F12F42-6EB8-4392-ACE9-87CA33D411BE}" type="presOf" srcId="{CC4BFE67-653F-44D6-91F3-EBA8390BE9E7}" destId="{857C1720-D1D2-46FA-8D24-D31F3CA2977E}" srcOrd="0" destOrd="0" presId="urn:microsoft.com/office/officeart/2005/8/layout/target3"/>
    <dgm:cxn modelId="{C1275599-A804-4BA2-85C8-C11EE87A7E48}" type="presParOf" srcId="{6F9C0F26-DBFE-4525-BB1D-5BCBABB5C139}" destId="{8B1CF1DF-884A-4C2E-B4FE-938D1ED079FE}" srcOrd="0" destOrd="0" presId="urn:microsoft.com/office/officeart/2005/8/layout/target3"/>
    <dgm:cxn modelId="{E652A43E-EB3C-43D1-B11D-7CC9D6D11626}" type="presParOf" srcId="{6F9C0F26-DBFE-4525-BB1D-5BCBABB5C139}" destId="{E2D94632-8DDB-41AC-9329-CB0182DA2F8D}" srcOrd="1" destOrd="0" presId="urn:microsoft.com/office/officeart/2005/8/layout/target3"/>
    <dgm:cxn modelId="{26B5864E-B485-4DF3-865A-EBB66FC4C326}" type="presParOf" srcId="{6F9C0F26-DBFE-4525-BB1D-5BCBABB5C139}" destId="{C035D266-5A46-41EA-8B02-9BA1A2609894}" srcOrd="2" destOrd="0" presId="urn:microsoft.com/office/officeart/2005/8/layout/target3"/>
    <dgm:cxn modelId="{3894A7CB-4189-41AB-B6E9-10502C59CC6C}" type="presParOf" srcId="{6F9C0F26-DBFE-4525-BB1D-5BCBABB5C139}" destId="{81901049-BEF5-4187-B6A8-D1E1216C7C05}" srcOrd="3" destOrd="0" presId="urn:microsoft.com/office/officeart/2005/8/layout/target3"/>
    <dgm:cxn modelId="{D954AD14-581C-478D-B5CE-18909BD97726}" type="presParOf" srcId="{6F9C0F26-DBFE-4525-BB1D-5BCBABB5C139}" destId="{E8CB57DC-332C-436E-BC0D-FDDCD34A6C62}" srcOrd="4" destOrd="0" presId="urn:microsoft.com/office/officeart/2005/8/layout/target3"/>
    <dgm:cxn modelId="{0945CB90-2CED-424E-8288-0B1A09B88836}" type="presParOf" srcId="{6F9C0F26-DBFE-4525-BB1D-5BCBABB5C139}" destId="{857C1720-D1D2-46FA-8D24-D31F3CA2977E}" srcOrd="5" destOrd="0" presId="urn:microsoft.com/office/officeart/2005/8/layout/target3"/>
    <dgm:cxn modelId="{5F7EB4F9-731C-4E9A-A6B5-8C90DC690F09}" type="presParOf" srcId="{6F9C0F26-DBFE-4525-BB1D-5BCBABB5C139}" destId="{9D4556E6-5344-4B60-AA39-BB5E31A1E80F}" srcOrd="6" destOrd="0" presId="urn:microsoft.com/office/officeart/2005/8/layout/target3"/>
    <dgm:cxn modelId="{569BF11D-B4B5-4819-9B46-0EA4B58D673C}" type="presParOf" srcId="{6F9C0F26-DBFE-4525-BB1D-5BCBABB5C139}" destId="{692BA400-A965-4028-9F1B-768F537C47D9}" srcOrd="7" destOrd="0" presId="urn:microsoft.com/office/officeart/2005/8/layout/target3"/>
    <dgm:cxn modelId="{6A59BBEF-7BDB-40B9-B6AE-BC6BAA4B9E0E}" type="presParOf" srcId="{6F9C0F26-DBFE-4525-BB1D-5BCBABB5C139}" destId="{CEAB4E77-3F90-4891-99A9-D10C7F42004D}" srcOrd="8" destOrd="0" presId="urn:microsoft.com/office/officeart/2005/8/layout/target3"/>
    <dgm:cxn modelId="{A5E4DFA7-F889-4826-9F0D-62B2E9F2A111}" type="presParOf" srcId="{6F9C0F26-DBFE-4525-BB1D-5BCBABB5C139}" destId="{FC789760-F5A1-450B-9289-0AE2DAC95AF1}" srcOrd="9" destOrd="0" presId="urn:microsoft.com/office/officeart/2005/8/layout/target3"/>
    <dgm:cxn modelId="{6CE79B77-F20C-43E2-AAF8-FC4C9B6E9999}" type="presParOf" srcId="{6F9C0F26-DBFE-4525-BB1D-5BCBABB5C139}" destId="{F781E5D7-A8ED-4E76-ABC0-2AA6A91F7159}" srcOrd="10" destOrd="0" presId="urn:microsoft.com/office/officeart/2005/8/layout/target3"/>
    <dgm:cxn modelId="{85F6E921-089C-4334-A724-2B6291D4E305}" type="presParOf" srcId="{6F9C0F26-DBFE-4525-BB1D-5BCBABB5C139}" destId="{544832F0-74BD-4A85-976A-D912B83952A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26C33B-5BB1-498C-99F8-722A1B27C4E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8AAD947-507F-477A-8F47-C9B2967246C7}">
      <dgm:prSet custT="1"/>
      <dgm:spPr/>
      <dgm:t>
        <a:bodyPr/>
        <a:lstStyle/>
        <a:p>
          <a:r>
            <a:rPr lang="es-ES" sz="2800" dirty="0" err="1">
              <a:solidFill>
                <a:schemeClr val="accent2">
                  <a:lumMod val="60000"/>
                  <a:lumOff val="40000"/>
                </a:schemeClr>
              </a:solidFill>
            </a:rPr>
            <a:t>Metodos</a:t>
          </a:r>
          <a:r>
            <a:rPr lang="es-ES" sz="2800" baseline="0" dirty="0">
              <a:solidFill>
                <a:schemeClr val="accent2">
                  <a:lumMod val="60000"/>
                  <a:lumOff val="40000"/>
                </a:schemeClr>
              </a:solidFill>
            </a:rPr>
            <a:t> De pago</a:t>
          </a:r>
          <a:endParaRPr lang="es-AR" sz="28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AFE5813F-9F32-4DB7-973B-8BD2A1990EAF}" type="parTrans" cxnId="{0053EDBB-DF3B-456D-9C51-F5353E52CF8E}">
      <dgm:prSet/>
      <dgm:spPr/>
      <dgm:t>
        <a:bodyPr/>
        <a:lstStyle/>
        <a:p>
          <a:endParaRPr lang="es-AR"/>
        </a:p>
      </dgm:t>
    </dgm:pt>
    <dgm:pt modelId="{E41AFA13-3096-43F5-950A-3B614BC63B28}" type="sibTrans" cxnId="{0053EDBB-DF3B-456D-9C51-F5353E52CF8E}">
      <dgm:prSet/>
      <dgm:spPr/>
      <dgm:t>
        <a:bodyPr/>
        <a:lstStyle/>
        <a:p>
          <a:endParaRPr lang="es-AR"/>
        </a:p>
      </dgm:t>
    </dgm:pt>
    <dgm:pt modelId="{858C7466-F332-4A78-899E-C8F08018425D}" type="pres">
      <dgm:prSet presAssocID="{9E26C33B-5BB1-498C-99F8-722A1B27C4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6887F-4153-48F2-B501-BB2BEFF1B2A7}" type="pres">
      <dgm:prSet presAssocID="{9E26C33B-5BB1-498C-99F8-722A1B27C4EB}" presName="arrow" presStyleLbl="bgShp" presStyleIdx="0" presStyleCnt="1"/>
      <dgm:spPr/>
    </dgm:pt>
    <dgm:pt modelId="{8BA1572B-9C17-4B8B-86CD-092C316E51F3}" type="pres">
      <dgm:prSet presAssocID="{9E26C33B-5BB1-498C-99F8-722A1B27C4EB}" presName="points" presStyleCnt="0"/>
      <dgm:spPr/>
    </dgm:pt>
    <dgm:pt modelId="{EB4FD66E-6AB3-422A-94B8-645A5F7EF783}" type="pres">
      <dgm:prSet presAssocID="{78AAD947-507F-477A-8F47-C9B2967246C7}" presName="compositeA" presStyleCnt="0"/>
      <dgm:spPr/>
    </dgm:pt>
    <dgm:pt modelId="{D88B6D90-069E-4216-8B01-A60D22D1B3E4}" type="pres">
      <dgm:prSet presAssocID="{78AAD947-507F-477A-8F47-C9B2967246C7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ADD19-921F-46D4-B4E8-BD373ABBC824}" type="pres">
      <dgm:prSet presAssocID="{78AAD947-507F-477A-8F47-C9B2967246C7}" presName="circleA" presStyleLbl="node1" presStyleIdx="0" presStyleCnt="1"/>
      <dgm:spPr/>
    </dgm:pt>
    <dgm:pt modelId="{8EF398AC-1B5A-4693-833C-847024A43983}" type="pres">
      <dgm:prSet presAssocID="{78AAD947-507F-477A-8F47-C9B2967246C7}" presName="spaceA" presStyleCnt="0"/>
      <dgm:spPr/>
    </dgm:pt>
  </dgm:ptLst>
  <dgm:cxnLst>
    <dgm:cxn modelId="{2A82CD06-AD61-4F4E-8C24-D9542CA4C74F}" type="presOf" srcId="{78AAD947-507F-477A-8F47-C9B2967246C7}" destId="{D88B6D90-069E-4216-8B01-A60D22D1B3E4}" srcOrd="0" destOrd="0" presId="urn:microsoft.com/office/officeart/2005/8/layout/hProcess11"/>
    <dgm:cxn modelId="{047AB646-5FEA-4891-BAFF-FADA5DA69CEE}" type="presOf" srcId="{9E26C33B-5BB1-498C-99F8-722A1B27C4EB}" destId="{858C7466-F332-4A78-899E-C8F08018425D}" srcOrd="0" destOrd="0" presId="urn:microsoft.com/office/officeart/2005/8/layout/hProcess11"/>
    <dgm:cxn modelId="{0053EDBB-DF3B-456D-9C51-F5353E52CF8E}" srcId="{9E26C33B-5BB1-498C-99F8-722A1B27C4EB}" destId="{78AAD947-507F-477A-8F47-C9B2967246C7}" srcOrd="0" destOrd="0" parTransId="{AFE5813F-9F32-4DB7-973B-8BD2A1990EAF}" sibTransId="{E41AFA13-3096-43F5-950A-3B614BC63B28}"/>
    <dgm:cxn modelId="{5C8C39AA-C24E-4E39-8FDD-8BB958E1028F}" type="presParOf" srcId="{858C7466-F332-4A78-899E-C8F08018425D}" destId="{0EA6887F-4153-48F2-B501-BB2BEFF1B2A7}" srcOrd="0" destOrd="0" presId="urn:microsoft.com/office/officeart/2005/8/layout/hProcess11"/>
    <dgm:cxn modelId="{D116B8BD-D8FB-4F4A-83D0-68EBF9D2EDD1}" type="presParOf" srcId="{858C7466-F332-4A78-899E-C8F08018425D}" destId="{8BA1572B-9C17-4B8B-86CD-092C316E51F3}" srcOrd="1" destOrd="0" presId="urn:microsoft.com/office/officeart/2005/8/layout/hProcess11"/>
    <dgm:cxn modelId="{29E1B777-8659-45AF-BA9B-8EEE3C46ACA5}" type="presParOf" srcId="{8BA1572B-9C17-4B8B-86CD-092C316E51F3}" destId="{EB4FD66E-6AB3-422A-94B8-645A5F7EF783}" srcOrd="0" destOrd="0" presId="urn:microsoft.com/office/officeart/2005/8/layout/hProcess11"/>
    <dgm:cxn modelId="{B93581E7-D6ED-4B21-A1C2-3C272034AAFD}" type="presParOf" srcId="{EB4FD66E-6AB3-422A-94B8-645A5F7EF783}" destId="{D88B6D90-069E-4216-8B01-A60D22D1B3E4}" srcOrd="0" destOrd="0" presId="urn:microsoft.com/office/officeart/2005/8/layout/hProcess11"/>
    <dgm:cxn modelId="{DF72F42C-46E2-4F93-9FDC-D8120D41C3FD}" type="presParOf" srcId="{EB4FD66E-6AB3-422A-94B8-645A5F7EF783}" destId="{884ADD19-921F-46D4-B4E8-BD373ABBC824}" srcOrd="1" destOrd="0" presId="urn:microsoft.com/office/officeart/2005/8/layout/hProcess11"/>
    <dgm:cxn modelId="{EABBCB02-CB7B-40C6-9463-4CF43FA885A7}" type="presParOf" srcId="{EB4FD66E-6AB3-422A-94B8-645A5F7EF783}" destId="{8EF398AC-1B5A-4693-833C-847024A439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70C754E-ACF8-488D-9EF2-54EF1945738F}" type="doc">
      <dgm:prSet loTypeId="urn:microsoft.com/office/officeart/2005/8/layout/vList4#5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7A3891-70C5-4935-A2DA-2F644C5F6FE5}">
      <dgm:prSet/>
      <dgm:spPr/>
      <dgm:t>
        <a:bodyPr/>
        <a:lstStyle/>
        <a:p>
          <a:r>
            <a:rPr lang="es-ES" dirty="0"/>
            <a:t>La cantidad de métodos de pago que manejamos son cinco.</a:t>
          </a:r>
          <a:endParaRPr lang="es-AR" dirty="0"/>
        </a:p>
      </dgm:t>
    </dgm:pt>
    <dgm:pt modelId="{EDB3DEF6-3D44-4B23-96BA-88C4B3CCEA1B}" type="parTrans" cxnId="{D4B7C831-4CE8-4C39-802C-19552D460A3A}">
      <dgm:prSet/>
      <dgm:spPr/>
      <dgm:t>
        <a:bodyPr/>
        <a:lstStyle/>
        <a:p>
          <a:endParaRPr lang="es-AR"/>
        </a:p>
      </dgm:t>
    </dgm:pt>
    <dgm:pt modelId="{50DCBA49-8804-4713-8151-E297A91567CB}" type="sibTrans" cxnId="{D4B7C831-4CE8-4C39-802C-19552D460A3A}">
      <dgm:prSet/>
      <dgm:spPr/>
      <dgm:t>
        <a:bodyPr/>
        <a:lstStyle/>
        <a:p>
          <a:endParaRPr lang="es-AR"/>
        </a:p>
      </dgm:t>
    </dgm:pt>
    <dgm:pt modelId="{4978BA02-E285-4427-A30F-F0DF125BBDA8}">
      <dgm:prSet/>
      <dgm:spPr/>
      <dgm:t>
        <a:bodyPr/>
        <a:lstStyle/>
        <a:p>
          <a:r>
            <a:rPr lang="es-US" dirty="0"/>
            <a:t>Los métodos de pago son: </a:t>
          </a:r>
          <a:r>
            <a:rPr lang="es-AR" dirty="0"/>
            <a:t>transferencia bancaria, mercado pago, </a:t>
          </a:r>
          <a:r>
            <a:rPr lang="es-AR" dirty="0" err="1"/>
            <a:t>Paypal</a:t>
          </a:r>
          <a:r>
            <a:rPr lang="es-AR" dirty="0"/>
            <a:t>, efectivo y tarjeta debito/crédito.</a:t>
          </a:r>
        </a:p>
      </dgm:t>
    </dgm:pt>
    <dgm:pt modelId="{E4A885D9-3979-499B-B092-CDDEDD7166DF}" type="parTrans" cxnId="{E6FB80D1-C59F-4E9E-8CF3-B939FE989260}">
      <dgm:prSet/>
      <dgm:spPr/>
      <dgm:t>
        <a:bodyPr/>
        <a:lstStyle/>
        <a:p>
          <a:endParaRPr lang="es-AR"/>
        </a:p>
      </dgm:t>
    </dgm:pt>
    <dgm:pt modelId="{3608BB40-DBA9-4C63-B13A-C8AC28A9542E}" type="sibTrans" cxnId="{E6FB80D1-C59F-4E9E-8CF3-B939FE989260}">
      <dgm:prSet/>
      <dgm:spPr/>
      <dgm:t>
        <a:bodyPr/>
        <a:lstStyle/>
        <a:p>
          <a:endParaRPr lang="es-AR"/>
        </a:p>
      </dgm:t>
    </dgm:pt>
    <dgm:pt modelId="{F340812E-1C2A-4C33-8B27-79262B638998}">
      <dgm:prSet/>
      <dgm:spPr/>
      <dgm:t>
        <a:bodyPr/>
        <a:lstStyle/>
        <a:p>
          <a:r>
            <a:rPr lang="es-ES" dirty="0"/>
            <a:t>Nosotros tenemos descuentos en mercado pago y tarjeta de debito</a:t>
          </a:r>
          <a:endParaRPr lang="es-AR" dirty="0"/>
        </a:p>
      </dgm:t>
    </dgm:pt>
    <dgm:pt modelId="{47305835-E186-46D5-AD3D-5D801AC9FA00}" type="parTrans" cxnId="{759A6161-8711-421A-AD73-7BE1277E4A30}">
      <dgm:prSet/>
      <dgm:spPr/>
      <dgm:t>
        <a:bodyPr/>
        <a:lstStyle/>
        <a:p>
          <a:endParaRPr lang="es-AR"/>
        </a:p>
      </dgm:t>
    </dgm:pt>
    <dgm:pt modelId="{B52A346F-E7E1-4875-B9BE-CC7214D735BB}" type="sibTrans" cxnId="{759A6161-8711-421A-AD73-7BE1277E4A30}">
      <dgm:prSet/>
      <dgm:spPr/>
      <dgm:t>
        <a:bodyPr/>
        <a:lstStyle/>
        <a:p>
          <a:endParaRPr lang="es-AR"/>
        </a:p>
      </dgm:t>
    </dgm:pt>
    <dgm:pt modelId="{F892BD5E-9C1E-49E1-AB8D-5521A5A0434C}" type="pres">
      <dgm:prSet presAssocID="{C70C754E-ACF8-488D-9EF2-54EF194573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6B1CF68-1404-4EA5-93EA-EAE25C80976D}" type="pres">
      <dgm:prSet presAssocID="{C17A3891-70C5-4935-A2DA-2F644C5F6FE5}" presName="comp" presStyleCnt="0"/>
      <dgm:spPr/>
    </dgm:pt>
    <dgm:pt modelId="{19C5F19E-ED67-44CE-B961-0C99BAC4C18F}" type="pres">
      <dgm:prSet presAssocID="{C17A3891-70C5-4935-A2DA-2F644C5F6FE5}" presName="box" presStyleLbl="node1" presStyleIdx="0" presStyleCnt="3"/>
      <dgm:spPr/>
      <dgm:t>
        <a:bodyPr/>
        <a:lstStyle/>
        <a:p>
          <a:endParaRPr lang="es-ES"/>
        </a:p>
      </dgm:t>
    </dgm:pt>
    <dgm:pt modelId="{BF3429FF-B6BA-4D61-B3DA-3A7D05AB7406}" type="pres">
      <dgm:prSet presAssocID="{C17A3891-70C5-4935-A2DA-2F644C5F6FE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AA05023D-27CB-471A-9AB5-576362B28218}" type="pres">
      <dgm:prSet presAssocID="{C17A3891-70C5-4935-A2DA-2F644C5F6FE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3B91E7-326E-4CFF-AC39-6A721E345C45}" type="pres">
      <dgm:prSet presAssocID="{50DCBA49-8804-4713-8151-E297A91567CB}" presName="spacer" presStyleCnt="0"/>
      <dgm:spPr/>
    </dgm:pt>
    <dgm:pt modelId="{AADC6841-BB43-40DB-ABDC-F2CBD1F212CA}" type="pres">
      <dgm:prSet presAssocID="{4978BA02-E285-4427-A30F-F0DF125BBDA8}" presName="comp" presStyleCnt="0"/>
      <dgm:spPr/>
    </dgm:pt>
    <dgm:pt modelId="{88C7FA2E-8811-46AB-BF45-4C3CFC0637BA}" type="pres">
      <dgm:prSet presAssocID="{4978BA02-E285-4427-A30F-F0DF125BBDA8}" presName="box" presStyleLbl="node1" presStyleIdx="1" presStyleCnt="3"/>
      <dgm:spPr/>
      <dgm:t>
        <a:bodyPr/>
        <a:lstStyle/>
        <a:p>
          <a:endParaRPr lang="es-ES"/>
        </a:p>
      </dgm:t>
    </dgm:pt>
    <dgm:pt modelId="{0E5A6B0C-D109-4621-8758-06DF04EDC1D1}" type="pres">
      <dgm:prSet presAssocID="{4978BA02-E285-4427-A30F-F0DF125BBDA8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9FE64123-327F-416E-9499-29F19D3085F9}" type="pres">
      <dgm:prSet presAssocID="{4978BA02-E285-4427-A30F-F0DF125BBDA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DAAFA8-2C6F-47E7-802E-B8DF74D34492}" type="pres">
      <dgm:prSet presAssocID="{3608BB40-DBA9-4C63-B13A-C8AC28A9542E}" presName="spacer" presStyleCnt="0"/>
      <dgm:spPr/>
    </dgm:pt>
    <dgm:pt modelId="{5A1141EB-EAB0-4998-A670-ED89F0017E43}" type="pres">
      <dgm:prSet presAssocID="{F340812E-1C2A-4C33-8B27-79262B638998}" presName="comp" presStyleCnt="0"/>
      <dgm:spPr/>
    </dgm:pt>
    <dgm:pt modelId="{6D50140B-F4B6-4C3C-AB4B-4CADD6044330}" type="pres">
      <dgm:prSet presAssocID="{F340812E-1C2A-4C33-8B27-79262B638998}" presName="box" presStyleLbl="node1" presStyleIdx="2" presStyleCnt="3"/>
      <dgm:spPr/>
      <dgm:t>
        <a:bodyPr/>
        <a:lstStyle/>
        <a:p>
          <a:endParaRPr lang="es-ES"/>
        </a:p>
      </dgm:t>
    </dgm:pt>
    <dgm:pt modelId="{F38374B7-3577-4D49-B8A4-89F29C2CDC8B}" type="pres">
      <dgm:prSet presAssocID="{F340812E-1C2A-4C33-8B27-79262B638998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672ABF11-F108-4FEB-88C5-3A9744445846}" type="pres">
      <dgm:prSet presAssocID="{F340812E-1C2A-4C33-8B27-79262B63899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60F32CE-BF91-492F-83E8-6ED512065DE7}" type="presOf" srcId="{4978BA02-E285-4427-A30F-F0DF125BBDA8}" destId="{88C7FA2E-8811-46AB-BF45-4C3CFC0637BA}" srcOrd="0" destOrd="0" presId="urn:microsoft.com/office/officeart/2005/8/layout/vList4#5"/>
    <dgm:cxn modelId="{E6FB80D1-C59F-4E9E-8CF3-B939FE989260}" srcId="{C70C754E-ACF8-488D-9EF2-54EF1945738F}" destId="{4978BA02-E285-4427-A30F-F0DF125BBDA8}" srcOrd="1" destOrd="0" parTransId="{E4A885D9-3979-499B-B092-CDDEDD7166DF}" sibTransId="{3608BB40-DBA9-4C63-B13A-C8AC28A9542E}"/>
    <dgm:cxn modelId="{1030AAEC-BA78-4661-BE94-37D891986A68}" type="presOf" srcId="{C17A3891-70C5-4935-A2DA-2F644C5F6FE5}" destId="{AA05023D-27CB-471A-9AB5-576362B28218}" srcOrd="1" destOrd="0" presId="urn:microsoft.com/office/officeart/2005/8/layout/vList4#5"/>
    <dgm:cxn modelId="{21EFB058-7841-4E33-A9F6-973E2C47EDD9}" type="presOf" srcId="{F340812E-1C2A-4C33-8B27-79262B638998}" destId="{672ABF11-F108-4FEB-88C5-3A9744445846}" srcOrd="1" destOrd="0" presId="urn:microsoft.com/office/officeart/2005/8/layout/vList4#5"/>
    <dgm:cxn modelId="{15FE55FE-B81A-4ACB-B943-AD820987B8CC}" type="presOf" srcId="{4978BA02-E285-4427-A30F-F0DF125BBDA8}" destId="{9FE64123-327F-416E-9499-29F19D3085F9}" srcOrd="1" destOrd="0" presId="urn:microsoft.com/office/officeart/2005/8/layout/vList4#5"/>
    <dgm:cxn modelId="{759A6161-8711-421A-AD73-7BE1277E4A30}" srcId="{C70C754E-ACF8-488D-9EF2-54EF1945738F}" destId="{F340812E-1C2A-4C33-8B27-79262B638998}" srcOrd="2" destOrd="0" parTransId="{47305835-E186-46D5-AD3D-5D801AC9FA00}" sibTransId="{B52A346F-E7E1-4875-B9BE-CC7214D735BB}"/>
    <dgm:cxn modelId="{9127123E-D6D5-48C9-9383-5D9CDE5CFEF3}" type="presOf" srcId="{F340812E-1C2A-4C33-8B27-79262B638998}" destId="{6D50140B-F4B6-4C3C-AB4B-4CADD6044330}" srcOrd="0" destOrd="0" presId="urn:microsoft.com/office/officeart/2005/8/layout/vList4#5"/>
    <dgm:cxn modelId="{9FA5DB11-2D8E-4AF8-81A7-770228FB9918}" type="presOf" srcId="{C17A3891-70C5-4935-A2DA-2F644C5F6FE5}" destId="{19C5F19E-ED67-44CE-B961-0C99BAC4C18F}" srcOrd="0" destOrd="0" presId="urn:microsoft.com/office/officeart/2005/8/layout/vList4#5"/>
    <dgm:cxn modelId="{D4B7C831-4CE8-4C39-802C-19552D460A3A}" srcId="{C70C754E-ACF8-488D-9EF2-54EF1945738F}" destId="{C17A3891-70C5-4935-A2DA-2F644C5F6FE5}" srcOrd="0" destOrd="0" parTransId="{EDB3DEF6-3D44-4B23-96BA-88C4B3CCEA1B}" sibTransId="{50DCBA49-8804-4713-8151-E297A91567CB}"/>
    <dgm:cxn modelId="{8648C244-8D49-4CA0-B289-ED003D915FF2}" type="presOf" srcId="{C70C754E-ACF8-488D-9EF2-54EF1945738F}" destId="{F892BD5E-9C1E-49E1-AB8D-5521A5A0434C}" srcOrd="0" destOrd="0" presId="urn:microsoft.com/office/officeart/2005/8/layout/vList4#5"/>
    <dgm:cxn modelId="{7835472A-44FB-4396-8DCF-D75354B2DDC5}" type="presParOf" srcId="{F892BD5E-9C1E-49E1-AB8D-5521A5A0434C}" destId="{B6B1CF68-1404-4EA5-93EA-EAE25C80976D}" srcOrd="0" destOrd="0" presId="urn:microsoft.com/office/officeart/2005/8/layout/vList4#5"/>
    <dgm:cxn modelId="{55A84B9B-3EF4-430C-9EC6-3F0A10475FC4}" type="presParOf" srcId="{B6B1CF68-1404-4EA5-93EA-EAE25C80976D}" destId="{19C5F19E-ED67-44CE-B961-0C99BAC4C18F}" srcOrd="0" destOrd="0" presId="urn:microsoft.com/office/officeart/2005/8/layout/vList4#5"/>
    <dgm:cxn modelId="{F02B35CD-C045-4929-B0EC-B8687C51BE3F}" type="presParOf" srcId="{B6B1CF68-1404-4EA5-93EA-EAE25C80976D}" destId="{BF3429FF-B6BA-4D61-B3DA-3A7D05AB7406}" srcOrd="1" destOrd="0" presId="urn:microsoft.com/office/officeart/2005/8/layout/vList4#5"/>
    <dgm:cxn modelId="{6CB270F7-C881-48B9-B5F0-72A0F31E8474}" type="presParOf" srcId="{B6B1CF68-1404-4EA5-93EA-EAE25C80976D}" destId="{AA05023D-27CB-471A-9AB5-576362B28218}" srcOrd="2" destOrd="0" presId="urn:microsoft.com/office/officeart/2005/8/layout/vList4#5"/>
    <dgm:cxn modelId="{73DD1E14-E66E-4CCF-8CE8-7A1A104DF3E9}" type="presParOf" srcId="{F892BD5E-9C1E-49E1-AB8D-5521A5A0434C}" destId="{2D3B91E7-326E-4CFF-AC39-6A721E345C45}" srcOrd="1" destOrd="0" presId="urn:microsoft.com/office/officeart/2005/8/layout/vList4#5"/>
    <dgm:cxn modelId="{7F98E369-DBFA-469B-B955-F30554536045}" type="presParOf" srcId="{F892BD5E-9C1E-49E1-AB8D-5521A5A0434C}" destId="{AADC6841-BB43-40DB-ABDC-F2CBD1F212CA}" srcOrd="2" destOrd="0" presId="urn:microsoft.com/office/officeart/2005/8/layout/vList4#5"/>
    <dgm:cxn modelId="{A05D43D3-29C8-4BD8-A1A9-62413F103959}" type="presParOf" srcId="{AADC6841-BB43-40DB-ABDC-F2CBD1F212CA}" destId="{88C7FA2E-8811-46AB-BF45-4C3CFC0637BA}" srcOrd="0" destOrd="0" presId="urn:microsoft.com/office/officeart/2005/8/layout/vList4#5"/>
    <dgm:cxn modelId="{E2EC74AE-A85E-4770-AFEC-797E1051CD02}" type="presParOf" srcId="{AADC6841-BB43-40DB-ABDC-F2CBD1F212CA}" destId="{0E5A6B0C-D109-4621-8758-06DF04EDC1D1}" srcOrd="1" destOrd="0" presId="urn:microsoft.com/office/officeart/2005/8/layout/vList4#5"/>
    <dgm:cxn modelId="{DD18319F-95F6-4657-A041-2821C671E52B}" type="presParOf" srcId="{AADC6841-BB43-40DB-ABDC-F2CBD1F212CA}" destId="{9FE64123-327F-416E-9499-29F19D3085F9}" srcOrd="2" destOrd="0" presId="urn:microsoft.com/office/officeart/2005/8/layout/vList4#5"/>
    <dgm:cxn modelId="{ABF3E5CC-6497-46E1-80F6-2AD00534ED28}" type="presParOf" srcId="{F892BD5E-9C1E-49E1-AB8D-5521A5A0434C}" destId="{C1DAAFA8-2C6F-47E7-802E-B8DF74D34492}" srcOrd="3" destOrd="0" presId="urn:microsoft.com/office/officeart/2005/8/layout/vList4#5"/>
    <dgm:cxn modelId="{3AF8A66A-6AA7-4121-82AA-AC0C891C1F79}" type="presParOf" srcId="{F892BD5E-9C1E-49E1-AB8D-5521A5A0434C}" destId="{5A1141EB-EAB0-4998-A670-ED89F0017E43}" srcOrd="4" destOrd="0" presId="urn:microsoft.com/office/officeart/2005/8/layout/vList4#5"/>
    <dgm:cxn modelId="{751B7AD7-816F-406E-8DEE-C076189446F4}" type="presParOf" srcId="{5A1141EB-EAB0-4998-A670-ED89F0017E43}" destId="{6D50140B-F4B6-4C3C-AB4B-4CADD6044330}" srcOrd="0" destOrd="0" presId="urn:microsoft.com/office/officeart/2005/8/layout/vList4#5"/>
    <dgm:cxn modelId="{82D3EF95-6497-48EA-9813-E6FD89AAB56D}" type="presParOf" srcId="{5A1141EB-EAB0-4998-A670-ED89F0017E43}" destId="{F38374B7-3577-4D49-B8A4-89F29C2CDC8B}" srcOrd="1" destOrd="0" presId="urn:microsoft.com/office/officeart/2005/8/layout/vList4#5"/>
    <dgm:cxn modelId="{9FA607AF-47BF-43F0-B05F-812C3BA6F4AF}" type="presParOf" srcId="{5A1141EB-EAB0-4998-A670-ED89F0017E43}" destId="{672ABF11-F108-4FEB-88C5-3A9744445846}" srcOrd="2" destOrd="0" presId="urn:microsoft.com/office/officeart/2005/8/layout/vList4#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8AC28-5DDB-4EBC-AE12-6D85BEFCBDC1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69ED9B03-19C1-46E5-9FF4-A24691C551A2}">
      <dgm:prSet/>
      <dgm:spPr/>
      <dgm:t>
        <a:bodyPr/>
        <a:lstStyle/>
        <a:p>
          <a:r>
            <a:rPr lang="es-ES"/>
            <a:t>dasjsdasdaas</a:t>
          </a:r>
          <a:endParaRPr lang="es-AR"/>
        </a:p>
      </dgm:t>
    </dgm:pt>
    <dgm:pt modelId="{08C6A421-9A69-4F11-B1E7-759EAF8DF185}" type="parTrans" cxnId="{E4AB194B-FF06-4145-A7C5-19FBC7605B40}">
      <dgm:prSet/>
      <dgm:spPr/>
      <dgm:t>
        <a:bodyPr/>
        <a:lstStyle/>
        <a:p>
          <a:endParaRPr lang="es-AR"/>
        </a:p>
      </dgm:t>
    </dgm:pt>
    <dgm:pt modelId="{B5FE12FD-1E82-424A-B4CC-06D97C21747B}" type="sibTrans" cxnId="{E4AB194B-FF06-4145-A7C5-19FBC7605B40}">
      <dgm:prSet/>
      <dgm:spPr/>
      <dgm:t>
        <a:bodyPr/>
        <a:lstStyle/>
        <a:p>
          <a:endParaRPr lang="es-AR"/>
        </a:p>
      </dgm:t>
    </dgm:pt>
    <dgm:pt modelId="{3601EEFF-477A-4126-9181-EF308F10CB82}" type="pres">
      <dgm:prSet presAssocID="{DC78AC28-5DDB-4EBC-AE12-6D85BEFCBDC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2DFEF7B-75BC-4646-9CFA-500D57CBD412}" type="pres">
      <dgm:prSet presAssocID="{69ED9B03-19C1-46E5-9FF4-A24691C551A2}" presName="composite" presStyleCnt="0"/>
      <dgm:spPr/>
    </dgm:pt>
    <dgm:pt modelId="{B41CF30B-573B-4E92-A8E1-15707558540B}" type="pres">
      <dgm:prSet presAssocID="{69ED9B03-19C1-46E5-9FF4-A24691C551A2}" presName="imgShp" presStyleLbl="fgImgPlace1" presStyleIdx="0" presStyleCnt="1"/>
      <dgm:spPr/>
    </dgm:pt>
    <dgm:pt modelId="{CB36DAA1-DCCA-4B2A-9E5F-516AD222DBCB}" type="pres">
      <dgm:prSet presAssocID="{69ED9B03-19C1-46E5-9FF4-A24691C551A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5446843-9A67-4688-8F00-FCA2E4A9F4DC}" type="presOf" srcId="{DC78AC28-5DDB-4EBC-AE12-6D85BEFCBDC1}" destId="{3601EEFF-477A-4126-9181-EF308F10CB82}" srcOrd="0" destOrd="0" presId="urn:microsoft.com/office/officeart/2005/8/layout/vList3#1"/>
    <dgm:cxn modelId="{E4AB194B-FF06-4145-A7C5-19FBC7605B40}" srcId="{DC78AC28-5DDB-4EBC-AE12-6D85BEFCBDC1}" destId="{69ED9B03-19C1-46E5-9FF4-A24691C551A2}" srcOrd="0" destOrd="0" parTransId="{08C6A421-9A69-4F11-B1E7-759EAF8DF185}" sibTransId="{B5FE12FD-1E82-424A-B4CC-06D97C21747B}"/>
    <dgm:cxn modelId="{8380854A-4ECE-46B3-8EA8-C348AD92ABA6}" type="presOf" srcId="{69ED9B03-19C1-46E5-9FF4-A24691C551A2}" destId="{CB36DAA1-DCCA-4B2A-9E5F-516AD222DBCB}" srcOrd="0" destOrd="0" presId="urn:microsoft.com/office/officeart/2005/8/layout/vList3#1"/>
    <dgm:cxn modelId="{B8E31DD5-399F-496F-9E27-C35346316D81}" type="presParOf" srcId="{3601EEFF-477A-4126-9181-EF308F10CB82}" destId="{52DFEF7B-75BC-4646-9CFA-500D57CBD412}" srcOrd="0" destOrd="0" presId="urn:microsoft.com/office/officeart/2005/8/layout/vList3#1"/>
    <dgm:cxn modelId="{DF294254-EDFA-4667-A327-52EA4B7DCB03}" type="presParOf" srcId="{52DFEF7B-75BC-4646-9CFA-500D57CBD412}" destId="{B41CF30B-573B-4E92-A8E1-15707558540B}" srcOrd="0" destOrd="0" presId="urn:microsoft.com/office/officeart/2005/8/layout/vList3#1"/>
    <dgm:cxn modelId="{685E318F-AE49-4AEF-963A-70550D2F9439}" type="presParOf" srcId="{52DFEF7B-75BC-4646-9CFA-500D57CBD412}" destId="{CB36DAA1-DCCA-4B2A-9E5F-516AD222DBC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88ECC9-C8BD-4805-9FD2-D36871AF307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E460BE-9C1F-4F49-8702-DA7F01D16F38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Cristian: Con Cuantos métodos de pago trabajan?</a:t>
          </a:r>
          <a:endParaRPr lang="es-AR" dirty="0">
            <a:solidFill>
              <a:schemeClr val="accent1"/>
            </a:solidFill>
          </a:endParaRPr>
        </a:p>
      </dgm:t>
    </dgm:pt>
    <dgm:pt modelId="{02320858-7774-443C-8BF3-78970DFC68C3}" type="parTrans" cxnId="{9D5DB991-4DC5-49C2-AB00-AF6D1BE76FE0}">
      <dgm:prSet/>
      <dgm:spPr/>
      <dgm:t>
        <a:bodyPr/>
        <a:lstStyle/>
        <a:p>
          <a:endParaRPr lang="es-AR"/>
        </a:p>
      </dgm:t>
    </dgm:pt>
    <dgm:pt modelId="{D2FC1B40-051C-41A7-90A9-CEE77FE34FE1}" type="sibTrans" cxnId="{9D5DB991-4DC5-49C2-AB00-AF6D1BE76FE0}">
      <dgm:prSet/>
      <dgm:spPr/>
      <dgm:t>
        <a:bodyPr/>
        <a:lstStyle/>
        <a:p>
          <a:endParaRPr lang="es-AR"/>
        </a:p>
      </dgm:t>
    </dgm:pt>
    <dgm:pt modelId="{CC4BFE67-653F-44D6-91F3-EBA8390BE9E7}">
      <dgm:prSet/>
      <dgm:spPr/>
      <dgm:t>
        <a:bodyPr/>
        <a:lstStyle/>
        <a:p>
          <a:r>
            <a:rPr lang="es-ES" dirty="0">
              <a:solidFill>
                <a:schemeClr val="accent1"/>
              </a:solidFill>
            </a:rPr>
            <a:t>Tomas: Cuales son los métodos de pago?</a:t>
          </a:r>
          <a:endParaRPr lang="es-AR" dirty="0">
            <a:solidFill>
              <a:schemeClr val="accent1"/>
            </a:solidFill>
          </a:endParaRPr>
        </a:p>
      </dgm:t>
    </dgm:pt>
    <dgm:pt modelId="{975C77FD-6BC6-4DF7-8DA9-9D50E12136D9}" type="parTrans" cxnId="{B13B3464-4279-4B2E-A369-B136B577B41E}">
      <dgm:prSet/>
      <dgm:spPr/>
      <dgm:t>
        <a:bodyPr/>
        <a:lstStyle/>
        <a:p>
          <a:endParaRPr lang="es-AR"/>
        </a:p>
      </dgm:t>
    </dgm:pt>
    <dgm:pt modelId="{CE90908B-55CF-4A46-9CAF-71440EE02C5C}" type="sibTrans" cxnId="{B13B3464-4279-4B2E-A369-B136B577B41E}">
      <dgm:prSet/>
      <dgm:spPr/>
      <dgm:t>
        <a:bodyPr/>
        <a:lstStyle/>
        <a:p>
          <a:endParaRPr lang="es-AR"/>
        </a:p>
      </dgm:t>
    </dgm:pt>
    <dgm:pt modelId="{C91EA05A-032C-484F-86F1-5A452A9263EB}">
      <dgm:prSet/>
      <dgm:spPr/>
      <dgm:t>
        <a:bodyPr/>
        <a:lstStyle/>
        <a:p>
          <a:r>
            <a:rPr lang="es-US" dirty="0">
              <a:solidFill>
                <a:schemeClr val="accent1"/>
              </a:solidFill>
            </a:rPr>
            <a:t>Tomas: Tienen algunos descuentos con algunos pagos?</a:t>
          </a:r>
          <a:endParaRPr lang="es-AR" dirty="0">
            <a:solidFill>
              <a:schemeClr val="accent1"/>
            </a:solidFill>
          </a:endParaRPr>
        </a:p>
      </dgm:t>
    </dgm:pt>
    <dgm:pt modelId="{65A632ED-56F9-4EB6-8A57-9680B06986B7}" type="parTrans" cxnId="{5DD31E31-FE8B-4989-BB2E-CF5A1C37A0AB}">
      <dgm:prSet/>
      <dgm:spPr/>
      <dgm:t>
        <a:bodyPr/>
        <a:lstStyle/>
        <a:p>
          <a:endParaRPr lang="es-AR"/>
        </a:p>
      </dgm:t>
    </dgm:pt>
    <dgm:pt modelId="{F46757F2-16C7-41BC-B582-69363E29B670}" type="sibTrans" cxnId="{5DD31E31-FE8B-4989-BB2E-CF5A1C37A0AB}">
      <dgm:prSet/>
      <dgm:spPr/>
      <dgm:t>
        <a:bodyPr/>
        <a:lstStyle/>
        <a:p>
          <a:endParaRPr lang="es-AR"/>
        </a:p>
      </dgm:t>
    </dgm:pt>
    <dgm:pt modelId="{6F9C0F26-DBFE-4525-BB1D-5BCBABB5C139}" type="pres">
      <dgm:prSet presAssocID="{8188ECC9-C8BD-4805-9FD2-D36871AF30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1CF1DF-884A-4C2E-B4FE-938D1ED079FE}" type="pres">
      <dgm:prSet presAssocID="{CEE460BE-9C1F-4F49-8702-DA7F01D16F38}" presName="circle1" presStyleLbl="node1" presStyleIdx="0" presStyleCnt="3"/>
      <dgm:spPr/>
    </dgm:pt>
    <dgm:pt modelId="{E2D94632-8DDB-41AC-9329-CB0182DA2F8D}" type="pres">
      <dgm:prSet presAssocID="{CEE460BE-9C1F-4F49-8702-DA7F01D16F38}" presName="space" presStyleCnt="0"/>
      <dgm:spPr/>
    </dgm:pt>
    <dgm:pt modelId="{C035D266-5A46-41EA-8B02-9BA1A2609894}" type="pres">
      <dgm:prSet presAssocID="{CEE460BE-9C1F-4F49-8702-DA7F01D16F38}" presName="rect1" presStyleLbl="alignAcc1" presStyleIdx="0" presStyleCnt="3"/>
      <dgm:spPr/>
      <dgm:t>
        <a:bodyPr/>
        <a:lstStyle/>
        <a:p>
          <a:endParaRPr lang="es-ES"/>
        </a:p>
      </dgm:t>
    </dgm:pt>
    <dgm:pt modelId="{81901049-BEF5-4187-B6A8-D1E1216C7C05}" type="pres">
      <dgm:prSet presAssocID="{CC4BFE67-653F-44D6-91F3-EBA8390BE9E7}" presName="vertSpace2" presStyleLbl="node1" presStyleIdx="0" presStyleCnt="3"/>
      <dgm:spPr/>
    </dgm:pt>
    <dgm:pt modelId="{E8CB57DC-332C-436E-BC0D-FDDCD34A6C62}" type="pres">
      <dgm:prSet presAssocID="{CC4BFE67-653F-44D6-91F3-EBA8390BE9E7}" presName="circle2" presStyleLbl="node1" presStyleIdx="1" presStyleCnt="3"/>
      <dgm:spPr/>
    </dgm:pt>
    <dgm:pt modelId="{857C1720-D1D2-46FA-8D24-D31F3CA2977E}" type="pres">
      <dgm:prSet presAssocID="{CC4BFE67-653F-44D6-91F3-EBA8390BE9E7}" presName="rect2" presStyleLbl="alignAcc1" presStyleIdx="1" presStyleCnt="3"/>
      <dgm:spPr/>
      <dgm:t>
        <a:bodyPr/>
        <a:lstStyle/>
        <a:p>
          <a:endParaRPr lang="es-ES"/>
        </a:p>
      </dgm:t>
    </dgm:pt>
    <dgm:pt modelId="{9D4556E6-5344-4B60-AA39-BB5E31A1E80F}" type="pres">
      <dgm:prSet presAssocID="{C91EA05A-032C-484F-86F1-5A452A9263EB}" presName="vertSpace3" presStyleLbl="node1" presStyleIdx="1" presStyleCnt="3"/>
      <dgm:spPr/>
    </dgm:pt>
    <dgm:pt modelId="{692BA400-A965-4028-9F1B-768F537C47D9}" type="pres">
      <dgm:prSet presAssocID="{C91EA05A-032C-484F-86F1-5A452A9263EB}" presName="circle3" presStyleLbl="node1" presStyleIdx="2" presStyleCnt="3"/>
      <dgm:spPr/>
    </dgm:pt>
    <dgm:pt modelId="{CEAB4E77-3F90-4891-99A9-D10C7F42004D}" type="pres">
      <dgm:prSet presAssocID="{C91EA05A-032C-484F-86F1-5A452A9263EB}" presName="rect3" presStyleLbl="alignAcc1" presStyleIdx="2" presStyleCnt="3"/>
      <dgm:spPr/>
      <dgm:t>
        <a:bodyPr/>
        <a:lstStyle/>
        <a:p>
          <a:endParaRPr lang="es-ES"/>
        </a:p>
      </dgm:t>
    </dgm:pt>
    <dgm:pt modelId="{FC789760-F5A1-450B-9289-0AE2DAC95AF1}" type="pres">
      <dgm:prSet presAssocID="{CEE460BE-9C1F-4F49-8702-DA7F01D16F3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81E5D7-A8ED-4E76-ABC0-2AA6A91F7159}" type="pres">
      <dgm:prSet presAssocID="{CC4BFE67-653F-44D6-91F3-EBA8390BE9E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4832F0-74BD-4A85-976A-D912B83952AA}" type="pres">
      <dgm:prSet presAssocID="{C91EA05A-032C-484F-86F1-5A452A9263EB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3B3464-4279-4B2E-A369-B136B577B41E}" srcId="{8188ECC9-C8BD-4805-9FD2-D36871AF307C}" destId="{CC4BFE67-653F-44D6-91F3-EBA8390BE9E7}" srcOrd="1" destOrd="0" parTransId="{975C77FD-6BC6-4DF7-8DA9-9D50E12136D9}" sibTransId="{CE90908B-55CF-4A46-9CAF-71440EE02C5C}"/>
    <dgm:cxn modelId="{89E179D7-A4E9-463C-8142-1CE4B7B8FFA3}" type="presOf" srcId="{CEE460BE-9C1F-4F49-8702-DA7F01D16F38}" destId="{C035D266-5A46-41EA-8B02-9BA1A2609894}" srcOrd="0" destOrd="0" presId="urn:microsoft.com/office/officeart/2005/8/layout/target3"/>
    <dgm:cxn modelId="{1D663CD6-1FFD-4269-A3A3-D5B8DA75BBA6}" type="presOf" srcId="{CC4BFE67-653F-44D6-91F3-EBA8390BE9E7}" destId="{F781E5D7-A8ED-4E76-ABC0-2AA6A91F7159}" srcOrd="1" destOrd="0" presId="urn:microsoft.com/office/officeart/2005/8/layout/target3"/>
    <dgm:cxn modelId="{9D5DB991-4DC5-49C2-AB00-AF6D1BE76FE0}" srcId="{8188ECC9-C8BD-4805-9FD2-D36871AF307C}" destId="{CEE460BE-9C1F-4F49-8702-DA7F01D16F38}" srcOrd="0" destOrd="0" parTransId="{02320858-7774-443C-8BF3-78970DFC68C3}" sibTransId="{D2FC1B40-051C-41A7-90A9-CEE77FE34FE1}"/>
    <dgm:cxn modelId="{ECF57545-5F8C-4042-B83E-F49CCCD3EB7D}" type="presOf" srcId="{C91EA05A-032C-484F-86F1-5A452A9263EB}" destId="{544832F0-74BD-4A85-976A-D912B83952AA}" srcOrd="1" destOrd="0" presId="urn:microsoft.com/office/officeart/2005/8/layout/target3"/>
    <dgm:cxn modelId="{915FC1CB-1EB5-4C1E-A0D2-2A951322B732}" type="presOf" srcId="{8188ECC9-C8BD-4805-9FD2-D36871AF307C}" destId="{6F9C0F26-DBFE-4525-BB1D-5BCBABB5C139}" srcOrd="0" destOrd="0" presId="urn:microsoft.com/office/officeart/2005/8/layout/target3"/>
    <dgm:cxn modelId="{C37F1C90-7FF0-41A4-8DE4-3B8275797266}" type="presOf" srcId="{C91EA05A-032C-484F-86F1-5A452A9263EB}" destId="{CEAB4E77-3F90-4891-99A9-D10C7F42004D}" srcOrd="0" destOrd="0" presId="urn:microsoft.com/office/officeart/2005/8/layout/target3"/>
    <dgm:cxn modelId="{6A678428-CF8A-4F63-BF2F-950F961B0FD3}" type="presOf" srcId="{CEE460BE-9C1F-4F49-8702-DA7F01D16F38}" destId="{FC789760-F5A1-450B-9289-0AE2DAC95AF1}" srcOrd="1" destOrd="0" presId="urn:microsoft.com/office/officeart/2005/8/layout/target3"/>
    <dgm:cxn modelId="{5DD31E31-FE8B-4989-BB2E-CF5A1C37A0AB}" srcId="{8188ECC9-C8BD-4805-9FD2-D36871AF307C}" destId="{C91EA05A-032C-484F-86F1-5A452A9263EB}" srcOrd="2" destOrd="0" parTransId="{65A632ED-56F9-4EB6-8A57-9680B06986B7}" sibTransId="{F46757F2-16C7-41BC-B582-69363E29B670}"/>
    <dgm:cxn modelId="{43F12F42-6EB8-4392-ACE9-87CA33D411BE}" type="presOf" srcId="{CC4BFE67-653F-44D6-91F3-EBA8390BE9E7}" destId="{857C1720-D1D2-46FA-8D24-D31F3CA2977E}" srcOrd="0" destOrd="0" presId="urn:microsoft.com/office/officeart/2005/8/layout/target3"/>
    <dgm:cxn modelId="{C1275599-A804-4BA2-85C8-C11EE87A7E48}" type="presParOf" srcId="{6F9C0F26-DBFE-4525-BB1D-5BCBABB5C139}" destId="{8B1CF1DF-884A-4C2E-B4FE-938D1ED079FE}" srcOrd="0" destOrd="0" presId="urn:microsoft.com/office/officeart/2005/8/layout/target3"/>
    <dgm:cxn modelId="{E652A43E-EB3C-43D1-B11D-7CC9D6D11626}" type="presParOf" srcId="{6F9C0F26-DBFE-4525-BB1D-5BCBABB5C139}" destId="{E2D94632-8DDB-41AC-9329-CB0182DA2F8D}" srcOrd="1" destOrd="0" presId="urn:microsoft.com/office/officeart/2005/8/layout/target3"/>
    <dgm:cxn modelId="{26B5864E-B485-4DF3-865A-EBB66FC4C326}" type="presParOf" srcId="{6F9C0F26-DBFE-4525-BB1D-5BCBABB5C139}" destId="{C035D266-5A46-41EA-8B02-9BA1A2609894}" srcOrd="2" destOrd="0" presId="urn:microsoft.com/office/officeart/2005/8/layout/target3"/>
    <dgm:cxn modelId="{3894A7CB-4189-41AB-B6E9-10502C59CC6C}" type="presParOf" srcId="{6F9C0F26-DBFE-4525-BB1D-5BCBABB5C139}" destId="{81901049-BEF5-4187-B6A8-D1E1216C7C05}" srcOrd="3" destOrd="0" presId="urn:microsoft.com/office/officeart/2005/8/layout/target3"/>
    <dgm:cxn modelId="{D954AD14-581C-478D-B5CE-18909BD97726}" type="presParOf" srcId="{6F9C0F26-DBFE-4525-BB1D-5BCBABB5C139}" destId="{E8CB57DC-332C-436E-BC0D-FDDCD34A6C62}" srcOrd="4" destOrd="0" presId="urn:microsoft.com/office/officeart/2005/8/layout/target3"/>
    <dgm:cxn modelId="{0945CB90-2CED-424E-8288-0B1A09B88836}" type="presParOf" srcId="{6F9C0F26-DBFE-4525-BB1D-5BCBABB5C139}" destId="{857C1720-D1D2-46FA-8D24-D31F3CA2977E}" srcOrd="5" destOrd="0" presId="urn:microsoft.com/office/officeart/2005/8/layout/target3"/>
    <dgm:cxn modelId="{5F7EB4F9-731C-4E9A-A6B5-8C90DC690F09}" type="presParOf" srcId="{6F9C0F26-DBFE-4525-BB1D-5BCBABB5C139}" destId="{9D4556E6-5344-4B60-AA39-BB5E31A1E80F}" srcOrd="6" destOrd="0" presId="urn:microsoft.com/office/officeart/2005/8/layout/target3"/>
    <dgm:cxn modelId="{569BF11D-B4B5-4819-9B46-0EA4B58D673C}" type="presParOf" srcId="{6F9C0F26-DBFE-4525-BB1D-5BCBABB5C139}" destId="{692BA400-A965-4028-9F1B-768F537C47D9}" srcOrd="7" destOrd="0" presId="urn:microsoft.com/office/officeart/2005/8/layout/target3"/>
    <dgm:cxn modelId="{6A59BBEF-7BDB-40B9-B6AE-BC6BAA4B9E0E}" type="presParOf" srcId="{6F9C0F26-DBFE-4525-BB1D-5BCBABB5C139}" destId="{CEAB4E77-3F90-4891-99A9-D10C7F42004D}" srcOrd="8" destOrd="0" presId="urn:microsoft.com/office/officeart/2005/8/layout/target3"/>
    <dgm:cxn modelId="{A5E4DFA7-F889-4826-9F0D-62B2E9F2A111}" type="presParOf" srcId="{6F9C0F26-DBFE-4525-BB1D-5BCBABB5C139}" destId="{FC789760-F5A1-450B-9289-0AE2DAC95AF1}" srcOrd="9" destOrd="0" presId="urn:microsoft.com/office/officeart/2005/8/layout/target3"/>
    <dgm:cxn modelId="{6CE79B77-F20C-43E2-AAF8-FC4C9B6E9999}" type="presParOf" srcId="{6F9C0F26-DBFE-4525-BB1D-5BCBABB5C139}" destId="{F781E5D7-A8ED-4E76-ABC0-2AA6A91F7159}" srcOrd="10" destOrd="0" presId="urn:microsoft.com/office/officeart/2005/8/layout/target3"/>
    <dgm:cxn modelId="{85F6E921-089C-4334-A724-2B6291D4E305}" type="presParOf" srcId="{6F9C0F26-DBFE-4525-BB1D-5BCBABB5C139}" destId="{544832F0-74BD-4A85-976A-D912B83952A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E26C33B-5BB1-498C-99F8-722A1B27C4E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8AAD947-507F-477A-8F47-C9B2967246C7}">
      <dgm:prSet custT="1"/>
      <dgm:spPr/>
      <dgm:t>
        <a:bodyPr/>
        <a:lstStyle/>
        <a:p>
          <a:r>
            <a:rPr lang="es-US" sz="4000" dirty="0" err="1"/>
            <a:t>Provedores</a:t>
          </a:r>
          <a:endParaRPr lang="es-AR" sz="40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AFE5813F-9F32-4DB7-973B-8BD2A1990EAF}" type="parTrans" cxnId="{0053EDBB-DF3B-456D-9C51-F5353E52CF8E}">
      <dgm:prSet/>
      <dgm:spPr/>
      <dgm:t>
        <a:bodyPr/>
        <a:lstStyle/>
        <a:p>
          <a:endParaRPr lang="es-AR"/>
        </a:p>
      </dgm:t>
    </dgm:pt>
    <dgm:pt modelId="{E41AFA13-3096-43F5-950A-3B614BC63B28}" type="sibTrans" cxnId="{0053EDBB-DF3B-456D-9C51-F5353E52CF8E}">
      <dgm:prSet/>
      <dgm:spPr/>
      <dgm:t>
        <a:bodyPr/>
        <a:lstStyle/>
        <a:p>
          <a:endParaRPr lang="es-AR"/>
        </a:p>
      </dgm:t>
    </dgm:pt>
    <dgm:pt modelId="{858C7466-F332-4A78-899E-C8F08018425D}" type="pres">
      <dgm:prSet presAssocID="{9E26C33B-5BB1-498C-99F8-722A1B27C4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6887F-4153-48F2-B501-BB2BEFF1B2A7}" type="pres">
      <dgm:prSet presAssocID="{9E26C33B-5BB1-498C-99F8-722A1B27C4EB}" presName="arrow" presStyleLbl="bgShp" presStyleIdx="0" presStyleCnt="1"/>
      <dgm:spPr/>
    </dgm:pt>
    <dgm:pt modelId="{8BA1572B-9C17-4B8B-86CD-092C316E51F3}" type="pres">
      <dgm:prSet presAssocID="{9E26C33B-5BB1-498C-99F8-722A1B27C4EB}" presName="points" presStyleCnt="0"/>
      <dgm:spPr/>
    </dgm:pt>
    <dgm:pt modelId="{EB4FD66E-6AB3-422A-94B8-645A5F7EF783}" type="pres">
      <dgm:prSet presAssocID="{78AAD947-507F-477A-8F47-C9B2967246C7}" presName="compositeA" presStyleCnt="0"/>
      <dgm:spPr/>
    </dgm:pt>
    <dgm:pt modelId="{D88B6D90-069E-4216-8B01-A60D22D1B3E4}" type="pres">
      <dgm:prSet presAssocID="{78AAD947-507F-477A-8F47-C9B2967246C7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ADD19-921F-46D4-B4E8-BD373ABBC824}" type="pres">
      <dgm:prSet presAssocID="{78AAD947-507F-477A-8F47-C9B2967246C7}" presName="circleA" presStyleLbl="node1" presStyleIdx="0" presStyleCnt="1"/>
      <dgm:spPr/>
    </dgm:pt>
    <dgm:pt modelId="{8EF398AC-1B5A-4693-833C-847024A43983}" type="pres">
      <dgm:prSet presAssocID="{78AAD947-507F-477A-8F47-C9B2967246C7}" presName="spaceA" presStyleCnt="0"/>
      <dgm:spPr/>
    </dgm:pt>
  </dgm:ptLst>
  <dgm:cxnLst>
    <dgm:cxn modelId="{2A82CD06-AD61-4F4E-8C24-D9542CA4C74F}" type="presOf" srcId="{78AAD947-507F-477A-8F47-C9B2967246C7}" destId="{D88B6D90-069E-4216-8B01-A60D22D1B3E4}" srcOrd="0" destOrd="0" presId="urn:microsoft.com/office/officeart/2005/8/layout/hProcess11"/>
    <dgm:cxn modelId="{047AB646-5FEA-4891-BAFF-FADA5DA69CEE}" type="presOf" srcId="{9E26C33B-5BB1-498C-99F8-722A1B27C4EB}" destId="{858C7466-F332-4A78-899E-C8F08018425D}" srcOrd="0" destOrd="0" presId="urn:microsoft.com/office/officeart/2005/8/layout/hProcess11"/>
    <dgm:cxn modelId="{0053EDBB-DF3B-456D-9C51-F5353E52CF8E}" srcId="{9E26C33B-5BB1-498C-99F8-722A1B27C4EB}" destId="{78AAD947-507F-477A-8F47-C9B2967246C7}" srcOrd="0" destOrd="0" parTransId="{AFE5813F-9F32-4DB7-973B-8BD2A1990EAF}" sibTransId="{E41AFA13-3096-43F5-950A-3B614BC63B28}"/>
    <dgm:cxn modelId="{5C8C39AA-C24E-4E39-8FDD-8BB958E1028F}" type="presParOf" srcId="{858C7466-F332-4A78-899E-C8F08018425D}" destId="{0EA6887F-4153-48F2-B501-BB2BEFF1B2A7}" srcOrd="0" destOrd="0" presId="urn:microsoft.com/office/officeart/2005/8/layout/hProcess11"/>
    <dgm:cxn modelId="{D116B8BD-D8FB-4F4A-83D0-68EBF9D2EDD1}" type="presParOf" srcId="{858C7466-F332-4A78-899E-C8F08018425D}" destId="{8BA1572B-9C17-4B8B-86CD-092C316E51F3}" srcOrd="1" destOrd="0" presId="urn:microsoft.com/office/officeart/2005/8/layout/hProcess11"/>
    <dgm:cxn modelId="{29E1B777-8659-45AF-BA9B-8EEE3C46ACA5}" type="presParOf" srcId="{8BA1572B-9C17-4B8B-86CD-092C316E51F3}" destId="{EB4FD66E-6AB3-422A-94B8-645A5F7EF783}" srcOrd="0" destOrd="0" presId="urn:microsoft.com/office/officeart/2005/8/layout/hProcess11"/>
    <dgm:cxn modelId="{B93581E7-D6ED-4B21-A1C2-3C272034AAFD}" type="presParOf" srcId="{EB4FD66E-6AB3-422A-94B8-645A5F7EF783}" destId="{D88B6D90-069E-4216-8B01-A60D22D1B3E4}" srcOrd="0" destOrd="0" presId="urn:microsoft.com/office/officeart/2005/8/layout/hProcess11"/>
    <dgm:cxn modelId="{DF72F42C-46E2-4F93-9FDC-D8120D41C3FD}" type="presParOf" srcId="{EB4FD66E-6AB3-422A-94B8-645A5F7EF783}" destId="{884ADD19-921F-46D4-B4E8-BD373ABBC824}" srcOrd="1" destOrd="0" presId="urn:microsoft.com/office/officeart/2005/8/layout/hProcess11"/>
    <dgm:cxn modelId="{EABBCB02-CB7B-40C6-9463-4CF43FA885A7}" type="presParOf" srcId="{EB4FD66E-6AB3-422A-94B8-645A5F7EF783}" destId="{8EF398AC-1B5A-4693-833C-847024A439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70C754E-ACF8-488D-9EF2-54EF1945738F}" type="doc">
      <dgm:prSet loTypeId="urn:microsoft.com/office/officeart/2005/8/layout/vList4#7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7A3891-70C5-4935-A2DA-2F644C5F6FE5}">
      <dgm:prSet/>
      <dgm:spPr/>
      <dgm:t>
        <a:bodyPr/>
        <a:lstStyle/>
        <a:p>
          <a:r>
            <a:rPr lang="es-US" dirty="0"/>
            <a:t>Respuesta del Gerente De La Empresa</a:t>
          </a:r>
          <a:endParaRPr lang="es-AR" dirty="0"/>
        </a:p>
      </dgm:t>
    </dgm:pt>
    <dgm:pt modelId="{EDB3DEF6-3D44-4B23-96BA-88C4B3CCEA1B}" type="parTrans" cxnId="{D4B7C831-4CE8-4C39-802C-19552D460A3A}">
      <dgm:prSet/>
      <dgm:spPr/>
      <dgm:t>
        <a:bodyPr/>
        <a:lstStyle/>
        <a:p>
          <a:endParaRPr lang="es-AR"/>
        </a:p>
      </dgm:t>
    </dgm:pt>
    <dgm:pt modelId="{50DCBA49-8804-4713-8151-E297A91567CB}" type="sibTrans" cxnId="{D4B7C831-4CE8-4C39-802C-19552D460A3A}">
      <dgm:prSet/>
      <dgm:spPr/>
      <dgm:t>
        <a:bodyPr/>
        <a:lstStyle/>
        <a:p>
          <a:endParaRPr lang="es-AR"/>
        </a:p>
      </dgm:t>
    </dgm:pt>
    <dgm:pt modelId="{4978BA02-E285-4427-A30F-F0DF125BBDA8}">
      <dgm:prSet/>
      <dgm:spPr/>
      <dgm:t>
        <a:bodyPr/>
        <a:lstStyle/>
        <a:p>
          <a:r>
            <a:rPr lang="es-US" dirty="0" err="1"/>
            <a:t>Asfasaasasfasa</a:t>
          </a:r>
          <a:endParaRPr lang="es-AR" dirty="0"/>
        </a:p>
      </dgm:t>
    </dgm:pt>
    <dgm:pt modelId="{E4A885D9-3979-499B-B092-CDDEDD7166DF}" type="parTrans" cxnId="{E6FB80D1-C59F-4E9E-8CF3-B939FE989260}">
      <dgm:prSet/>
      <dgm:spPr/>
      <dgm:t>
        <a:bodyPr/>
        <a:lstStyle/>
        <a:p>
          <a:endParaRPr lang="es-AR"/>
        </a:p>
      </dgm:t>
    </dgm:pt>
    <dgm:pt modelId="{3608BB40-DBA9-4C63-B13A-C8AC28A9542E}" type="sibTrans" cxnId="{E6FB80D1-C59F-4E9E-8CF3-B939FE989260}">
      <dgm:prSet/>
      <dgm:spPr/>
      <dgm:t>
        <a:bodyPr/>
        <a:lstStyle/>
        <a:p>
          <a:endParaRPr lang="es-AR"/>
        </a:p>
      </dgm:t>
    </dgm:pt>
    <dgm:pt modelId="{F340812E-1C2A-4C33-8B27-79262B638998}">
      <dgm:prSet/>
      <dgm:spPr/>
      <dgm:t>
        <a:bodyPr/>
        <a:lstStyle/>
        <a:p>
          <a:r>
            <a:rPr lang="es-ES" dirty="0"/>
            <a:t>Nos gustaría tener la información mas </a:t>
          </a:r>
          <a:r>
            <a:rPr lang="es-ES" dirty="0" err="1"/>
            <a:t>dellatada</a:t>
          </a:r>
          <a:r>
            <a:rPr lang="es-ES" dirty="0"/>
            <a:t> en un lugar donde los usuarios puedan acceder (acerca de)</a:t>
          </a:r>
          <a:endParaRPr lang="es-AR" dirty="0"/>
        </a:p>
      </dgm:t>
    </dgm:pt>
    <dgm:pt modelId="{47305835-E186-46D5-AD3D-5D801AC9FA00}" type="parTrans" cxnId="{759A6161-8711-421A-AD73-7BE1277E4A30}">
      <dgm:prSet/>
      <dgm:spPr/>
      <dgm:t>
        <a:bodyPr/>
        <a:lstStyle/>
        <a:p>
          <a:endParaRPr lang="es-AR"/>
        </a:p>
      </dgm:t>
    </dgm:pt>
    <dgm:pt modelId="{B52A346F-E7E1-4875-B9BE-CC7214D735BB}" type="sibTrans" cxnId="{759A6161-8711-421A-AD73-7BE1277E4A30}">
      <dgm:prSet/>
      <dgm:spPr/>
      <dgm:t>
        <a:bodyPr/>
        <a:lstStyle/>
        <a:p>
          <a:endParaRPr lang="es-AR"/>
        </a:p>
      </dgm:t>
    </dgm:pt>
    <dgm:pt modelId="{F892BD5E-9C1E-49E1-AB8D-5521A5A0434C}" type="pres">
      <dgm:prSet presAssocID="{C70C754E-ACF8-488D-9EF2-54EF194573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6B1CF68-1404-4EA5-93EA-EAE25C80976D}" type="pres">
      <dgm:prSet presAssocID="{C17A3891-70C5-4935-A2DA-2F644C5F6FE5}" presName="comp" presStyleCnt="0"/>
      <dgm:spPr/>
    </dgm:pt>
    <dgm:pt modelId="{19C5F19E-ED67-44CE-B961-0C99BAC4C18F}" type="pres">
      <dgm:prSet presAssocID="{C17A3891-70C5-4935-A2DA-2F644C5F6FE5}" presName="box" presStyleLbl="node1" presStyleIdx="0" presStyleCnt="3"/>
      <dgm:spPr/>
      <dgm:t>
        <a:bodyPr/>
        <a:lstStyle/>
        <a:p>
          <a:endParaRPr lang="es-ES"/>
        </a:p>
      </dgm:t>
    </dgm:pt>
    <dgm:pt modelId="{BF3429FF-B6BA-4D61-B3DA-3A7D05AB7406}" type="pres">
      <dgm:prSet presAssocID="{C17A3891-70C5-4935-A2DA-2F644C5F6FE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AA05023D-27CB-471A-9AB5-576362B28218}" type="pres">
      <dgm:prSet presAssocID="{C17A3891-70C5-4935-A2DA-2F644C5F6FE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3B91E7-326E-4CFF-AC39-6A721E345C45}" type="pres">
      <dgm:prSet presAssocID="{50DCBA49-8804-4713-8151-E297A91567CB}" presName="spacer" presStyleCnt="0"/>
      <dgm:spPr/>
    </dgm:pt>
    <dgm:pt modelId="{AADC6841-BB43-40DB-ABDC-F2CBD1F212CA}" type="pres">
      <dgm:prSet presAssocID="{4978BA02-E285-4427-A30F-F0DF125BBDA8}" presName="comp" presStyleCnt="0"/>
      <dgm:spPr/>
    </dgm:pt>
    <dgm:pt modelId="{88C7FA2E-8811-46AB-BF45-4C3CFC0637BA}" type="pres">
      <dgm:prSet presAssocID="{4978BA02-E285-4427-A30F-F0DF125BBDA8}" presName="box" presStyleLbl="node1" presStyleIdx="1" presStyleCnt="3"/>
      <dgm:spPr/>
      <dgm:t>
        <a:bodyPr/>
        <a:lstStyle/>
        <a:p>
          <a:endParaRPr lang="es-ES"/>
        </a:p>
      </dgm:t>
    </dgm:pt>
    <dgm:pt modelId="{0E5A6B0C-D109-4621-8758-06DF04EDC1D1}" type="pres">
      <dgm:prSet presAssocID="{4978BA02-E285-4427-A30F-F0DF125BBDA8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9FE64123-327F-416E-9499-29F19D3085F9}" type="pres">
      <dgm:prSet presAssocID="{4978BA02-E285-4427-A30F-F0DF125BBDA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DAAFA8-2C6F-47E7-802E-B8DF74D34492}" type="pres">
      <dgm:prSet presAssocID="{3608BB40-DBA9-4C63-B13A-C8AC28A9542E}" presName="spacer" presStyleCnt="0"/>
      <dgm:spPr/>
    </dgm:pt>
    <dgm:pt modelId="{5A1141EB-EAB0-4998-A670-ED89F0017E43}" type="pres">
      <dgm:prSet presAssocID="{F340812E-1C2A-4C33-8B27-79262B638998}" presName="comp" presStyleCnt="0"/>
      <dgm:spPr/>
    </dgm:pt>
    <dgm:pt modelId="{6D50140B-F4B6-4C3C-AB4B-4CADD6044330}" type="pres">
      <dgm:prSet presAssocID="{F340812E-1C2A-4C33-8B27-79262B638998}" presName="box" presStyleLbl="node1" presStyleIdx="2" presStyleCnt="3"/>
      <dgm:spPr/>
      <dgm:t>
        <a:bodyPr/>
        <a:lstStyle/>
        <a:p>
          <a:endParaRPr lang="es-ES"/>
        </a:p>
      </dgm:t>
    </dgm:pt>
    <dgm:pt modelId="{F38374B7-3577-4D49-B8A4-89F29C2CDC8B}" type="pres">
      <dgm:prSet presAssocID="{F340812E-1C2A-4C33-8B27-79262B638998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s-ES"/>
        </a:p>
      </dgm:t>
    </dgm:pt>
    <dgm:pt modelId="{672ABF11-F108-4FEB-88C5-3A9744445846}" type="pres">
      <dgm:prSet presAssocID="{F340812E-1C2A-4C33-8B27-79262B63899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60F32CE-BF91-492F-83E8-6ED512065DE7}" type="presOf" srcId="{4978BA02-E285-4427-A30F-F0DF125BBDA8}" destId="{88C7FA2E-8811-46AB-BF45-4C3CFC0637BA}" srcOrd="0" destOrd="0" presId="urn:microsoft.com/office/officeart/2005/8/layout/vList4#7"/>
    <dgm:cxn modelId="{E6FB80D1-C59F-4E9E-8CF3-B939FE989260}" srcId="{C70C754E-ACF8-488D-9EF2-54EF1945738F}" destId="{4978BA02-E285-4427-A30F-F0DF125BBDA8}" srcOrd="1" destOrd="0" parTransId="{E4A885D9-3979-499B-B092-CDDEDD7166DF}" sibTransId="{3608BB40-DBA9-4C63-B13A-C8AC28A9542E}"/>
    <dgm:cxn modelId="{1030AAEC-BA78-4661-BE94-37D891986A68}" type="presOf" srcId="{C17A3891-70C5-4935-A2DA-2F644C5F6FE5}" destId="{AA05023D-27CB-471A-9AB5-576362B28218}" srcOrd="1" destOrd="0" presId="urn:microsoft.com/office/officeart/2005/8/layout/vList4#7"/>
    <dgm:cxn modelId="{21EFB058-7841-4E33-A9F6-973E2C47EDD9}" type="presOf" srcId="{F340812E-1C2A-4C33-8B27-79262B638998}" destId="{672ABF11-F108-4FEB-88C5-3A9744445846}" srcOrd="1" destOrd="0" presId="urn:microsoft.com/office/officeart/2005/8/layout/vList4#7"/>
    <dgm:cxn modelId="{15FE55FE-B81A-4ACB-B943-AD820987B8CC}" type="presOf" srcId="{4978BA02-E285-4427-A30F-F0DF125BBDA8}" destId="{9FE64123-327F-416E-9499-29F19D3085F9}" srcOrd="1" destOrd="0" presId="urn:microsoft.com/office/officeart/2005/8/layout/vList4#7"/>
    <dgm:cxn modelId="{759A6161-8711-421A-AD73-7BE1277E4A30}" srcId="{C70C754E-ACF8-488D-9EF2-54EF1945738F}" destId="{F340812E-1C2A-4C33-8B27-79262B638998}" srcOrd="2" destOrd="0" parTransId="{47305835-E186-46D5-AD3D-5D801AC9FA00}" sibTransId="{B52A346F-E7E1-4875-B9BE-CC7214D735BB}"/>
    <dgm:cxn modelId="{9127123E-D6D5-48C9-9383-5D9CDE5CFEF3}" type="presOf" srcId="{F340812E-1C2A-4C33-8B27-79262B638998}" destId="{6D50140B-F4B6-4C3C-AB4B-4CADD6044330}" srcOrd="0" destOrd="0" presId="urn:microsoft.com/office/officeart/2005/8/layout/vList4#7"/>
    <dgm:cxn modelId="{9FA5DB11-2D8E-4AF8-81A7-770228FB9918}" type="presOf" srcId="{C17A3891-70C5-4935-A2DA-2F644C5F6FE5}" destId="{19C5F19E-ED67-44CE-B961-0C99BAC4C18F}" srcOrd="0" destOrd="0" presId="urn:microsoft.com/office/officeart/2005/8/layout/vList4#7"/>
    <dgm:cxn modelId="{D4B7C831-4CE8-4C39-802C-19552D460A3A}" srcId="{C70C754E-ACF8-488D-9EF2-54EF1945738F}" destId="{C17A3891-70C5-4935-A2DA-2F644C5F6FE5}" srcOrd="0" destOrd="0" parTransId="{EDB3DEF6-3D44-4B23-96BA-88C4B3CCEA1B}" sibTransId="{50DCBA49-8804-4713-8151-E297A91567CB}"/>
    <dgm:cxn modelId="{8648C244-8D49-4CA0-B289-ED003D915FF2}" type="presOf" srcId="{C70C754E-ACF8-488D-9EF2-54EF1945738F}" destId="{F892BD5E-9C1E-49E1-AB8D-5521A5A0434C}" srcOrd="0" destOrd="0" presId="urn:microsoft.com/office/officeart/2005/8/layout/vList4#7"/>
    <dgm:cxn modelId="{7835472A-44FB-4396-8DCF-D75354B2DDC5}" type="presParOf" srcId="{F892BD5E-9C1E-49E1-AB8D-5521A5A0434C}" destId="{B6B1CF68-1404-4EA5-93EA-EAE25C80976D}" srcOrd="0" destOrd="0" presId="urn:microsoft.com/office/officeart/2005/8/layout/vList4#7"/>
    <dgm:cxn modelId="{55A84B9B-3EF4-430C-9EC6-3F0A10475FC4}" type="presParOf" srcId="{B6B1CF68-1404-4EA5-93EA-EAE25C80976D}" destId="{19C5F19E-ED67-44CE-B961-0C99BAC4C18F}" srcOrd="0" destOrd="0" presId="urn:microsoft.com/office/officeart/2005/8/layout/vList4#7"/>
    <dgm:cxn modelId="{F02B35CD-C045-4929-B0EC-B8687C51BE3F}" type="presParOf" srcId="{B6B1CF68-1404-4EA5-93EA-EAE25C80976D}" destId="{BF3429FF-B6BA-4D61-B3DA-3A7D05AB7406}" srcOrd="1" destOrd="0" presId="urn:microsoft.com/office/officeart/2005/8/layout/vList4#7"/>
    <dgm:cxn modelId="{6CB270F7-C881-48B9-B5F0-72A0F31E8474}" type="presParOf" srcId="{B6B1CF68-1404-4EA5-93EA-EAE25C80976D}" destId="{AA05023D-27CB-471A-9AB5-576362B28218}" srcOrd="2" destOrd="0" presId="urn:microsoft.com/office/officeart/2005/8/layout/vList4#7"/>
    <dgm:cxn modelId="{73DD1E14-E66E-4CCF-8CE8-7A1A104DF3E9}" type="presParOf" srcId="{F892BD5E-9C1E-49E1-AB8D-5521A5A0434C}" destId="{2D3B91E7-326E-4CFF-AC39-6A721E345C45}" srcOrd="1" destOrd="0" presId="urn:microsoft.com/office/officeart/2005/8/layout/vList4#7"/>
    <dgm:cxn modelId="{7F98E369-DBFA-469B-B955-F30554536045}" type="presParOf" srcId="{F892BD5E-9C1E-49E1-AB8D-5521A5A0434C}" destId="{AADC6841-BB43-40DB-ABDC-F2CBD1F212CA}" srcOrd="2" destOrd="0" presId="urn:microsoft.com/office/officeart/2005/8/layout/vList4#7"/>
    <dgm:cxn modelId="{A05D43D3-29C8-4BD8-A1A9-62413F103959}" type="presParOf" srcId="{AADC6841-BB43-40DB-ABDC-F2CBD1F212CA}" destId="{88C7FA2E-8811-46AB-BF45-4C3CFC0637BA}" srcOrd="0" destOrd="0" presId="urn:microsoft.com/office/officeart/2005/8/layout/vList4#7"/>
    <dgm:cxn modelId="{E2EC74AE-A85E-4770-AFEC-797E1051CD02}" type="presParOf" srcId="{AADC6841-BB43-40DB-ABDC-F2CBD1F212CA}" destId="{0E5A6B0C-D109-4621-8758-06DF04EDC1D1}" srcOrd="1" destOrd="0" presId="urn:microsoft.com/office/officeart/2005/8/layout/vList4#7"/>
    <dgm:cxn modelId="{DD18319F-95F6-4657-A041-2821C671E52B}" type="presParOf" srcId="{AADC6841-BB43-40DB-ABDC-F2CBD1F212CA}" destId="{9FE64123-327F-416E-9499-29F19D3085F9}" srcOrd="2" destOrd="0" presId="urn:microsoft.com/office/officeart/2005/8/layout/vList4#7"/>
    <dgm:cxn modelId="{ABF3E5CC-6497-46E1-80F6-2AD00534ED28}" type="presParOf" srcId="{F892BD5E-9C1E-49E1-AB8D-5521A5A0434C}" destId="{C1DAAFA8-2C6F-47E7-802E-B8DF74D34492}" srcOrd="3" destOrd="0" presId="urn:microsoft.com/office/officeart/2005/8/layout/vList4#7"/>
    <dgm:cxn modelId="{3AF8A66A-6AA7-4121-82AA-AC0C891C1F79}" type="presParOf" srcId="{F892BD5E-9C1E-49E1-AB8D-5521A5A0434C}" destId="{5A1141EB-EAB0-4998-A670-ED89F0017E43}" srcOrd="4" destOrd="0" presId="urn:microsoft.com/office/officeart/2005/8/layout/vList4#7"/>
    <dgm:cxn modelId="{751B7AD7-816F-406E-8DEE-C076189446F4}" type="presParOf" srcId="{5A1141EB-EAB0-4998-A670-ED89F0017E43}" destId="{6D50140B-F4B6-4C3C-AB4B-4CADD6044330}" srcOrd="0" destOrd="0" presId="urn:microsoft.com/office/officeart/2005/8/layout/vList4#7"/>
    <dgm:cxn modelId="{82D3EF95-6497-48EA-9813-E6FD89AAB56D}" type="presParOf" srcId="{5A1141EB-EAB0-4998-A670-ED89F0017E43}" destId="{F38374B7-3577-4D49-B8A4-89F29C2CDC8B}" srcOrd="1" destOrd="0" presId="urn:microsoft.com/office/officeart/2005/8/layout/vList4#7"/>
    <dgm:cxn modelId="{9FA607AF-47BF-43F0-B05F-812C3BA6F4AF}" type="presParOf" srcId="{5A1141EB-EAB0-4998-A670-ED89F0017E43}" destId="{672ABF11-F108-4FEB-88C5-3A9744445846}" srcOrd="2" destOrd="0" presId="urn:microsoft.com/office/officeart/2005/8/layout/vList4#7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88ECC9-C8BD-4805-9FD2-D36871AF307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E460BE-9C1F-4F49-8702-DA7F01D16F38}">
      <dgm:prSet/>
      <dgm:spPr/>
      <dgm:t>
        <a:bodyPr/>
        <a:lstStyle/>
        <a:p>
          <a:endParaRPr lang="es-AR" dirty="0">
            <a:solidFill>
              <a:schemeClr val="accent1"/>
            </a:solidFill>
          </a:endParaRPr>
        </a:p>
      </dgm:t>
    </dgm:pt>
    <dgm:pt modelId="{02320858-7774-443C-8BF3-78970DFC68C3}" type="parTrans" cxnId="{9D5DB991-4DC5-49C2-AB00-AF6D1BE76FE0}">
      <dgm:prSet/>
      <dgm:spPr/>
      <dgm:t>
        <a:bodyPr/>
        <a:lstStyle/>
        <a:p>
          <a:endParaRPr lang="es-AR"/>
        </a:p>
      </dgm:t>
    </dgm:pt>
    <dgm:pt modelId="{D2FC1B40-051C-41A7-90A9-CEE77FE34FE1}" type="sibTrans" cxnId="{9D5DB991-4DC5-49C2-AB00-AF6D1BE76FE0}">
      <dgm:prSet/>
      <dgm:spPr/>
      <dgm:t>
        <a:bodyPr/>
        <a:lstStyle/>
        <a:p>
          <a:endParaRPr lang="es-AR"/>
        </a:p>
      </dgm:t>
    </dgm:pt>
    <dgm:pt modelId="{CC4BFE67-653F-44D6-91F3-EBA8390BE9E7}">
      <dgm:prSet/>
      <dgm:spPr/>
      <dgm:t>
        <a:bodyPr/>
        <a:lstStyle/>
        <a:p>
          <a:r>
            <a:rPr lang="es-US" dirty="0">
              <a:solidFill>
                <a:schemeClr val="accent1"/>
              </a:solidFill>
            </a:rPr>
            <a:t>Cristian: Donde desea ubicar en la pagina los proveedores que poseen?</a:t>
          </a:r>
          <a:endParaRPr lang="es-AR" dirty="0">
            <a:solidFill>
              <a:schemeClr val="accent1"/>
            </a:solidFill>
          </a:endParaRPr>
        </a:p>
      </dgm:t>
    </dgm:pt>
    <dgm:pt modelId="{975C77FD-6BC6-4DF7-8DA9-9D50E12136D9}" type="parTrans" cxnId="{B13B3464-4279-4B2E-A369-B136B577B41E}">
      <dgm:prSet/>
      <dgm:spPr/>
      <dgm:t>
        <a:bodyPr/>
        <a:lstStyle/>
        <a:p>
          <a:endParaRPr lang="es-AR"/>
        </a:p>
      </dgm:t>
    </dgm:pt>
    <dgm:pt modelId="{CE90908B-55CF-4A46-9CAF-71440EE02C5C}" type="sibTrans" cxnId="{B13B3464-4279-4B2E-A369-B136B577B41E}">
      <dgm:prSet/>
      <dgm:spPr/>
      <dgm:t>
        <a:bodyPr/>
        <a:lstStyle/>
        <a:p>
          <a:endParaRPr lang="es-AR"/>
        </a:p>
      </dgm:t>
    </dgm:pt>
    <dgm:pt modelId="{C91EA05A-032C-484F-86F1-5A452A9263EB}">
      <dgm:prSet/>
      <dgm:spPr/>
      <dgm:t>
        <a:bodyPr/>
        <a:lstStyle/>
        <a:p>
          <a:r>
            <a:rPr lang="es-US" dirty="0">
              <a:solidFill>
                <a:schemeClr val="accent1"/>
              </a:solidFill>
            </a:rPr>
            <a:t>Cristian: Ponemos una información mas detallada de los proveedores? </a:t>
          </a:r>
          <a:endParaRPr lang="es-AR" dirty="0">
            <a:solidFill>
              <a:schemeClr val="accent1"/>
            </a:solidFill>
          </a:endParaRPr>
        </a:p>
      </dgm:t>
    </dgm:pt>
    <dgm:pt modelId="{65A632ED-56F9-4EB6-8A57-9680B06986B7}" type="parTrans" cxnId="{5DD31E31-FE8B-4989-BB2E-CF5A1C37A0AB}">
      <dgm:prSet/>
      <dgm:spPr/>
      <dgm:t>
        <a:bodyPr/>
        <a:lstStyle/>
        <a:p>
          <a:endParaRPr lang="es-AR"/>
        </a:p>
      </dgm:t>
    </dgm:pt>
    <dgm:pt modelId="{F46757F2-16C7-41BC-B582-69363E29B670}" type="sibTrans" cxnId="{5DD31E31-FE8B-4989-BB2E-CF5A1C37A0AB}">
      <dgm:prSet/>
      <dgm:spPr/>
      <dgm:t>
        <a:bodyPr/>
        <a:lstStyle/>
        <a:p>
          <a:endParaRPr lang="es-AR"/>
        </a:p>
      </dgm:t>
    </dgm:pt>
    <dgm:pt modelId="{9DE54ED6-73E0-4A66-9FEB-C2BBC60D7D4A}">
      <dgm:prSet/>
      <dgm:spPr/>
      <dgm:t>
        <a:bodyPr/>
        <a:lstStyle/>
        <a:p>
          <a:r>
            <a:rPr lang="es-US">
              <a:solidFill>
                <a:schemeClr val="accent1"/>
              </a:solidFill>
            </a:rPr>
            <a:t>Tomas: Cuales son los proveedores que trabajan con ustedes</a:t>
          </a:r>
          <a:endParaRPr lang="es-AR" dirty="0">
            <a:solidFill>
              <a:schemeClr val="accent1"/>
            </a:solidFill>
          </a:endParaRPr>
        </a:p>
      </dgm:t>
    </dgm:pt>
    <dgm:pt modelId="{EEA3E35C-9188-40F0-87C1-119AB51D607A}" type="parTrans" cxnId="{6D109330-F67F-4F4C-B38C-F387EF1FC652}">
      <dgm:prSet/>
      <dgm:spPr/>
      <dgm:t>
        <a:bodyPr/>
        <a:lstStyle/>
        <a:p>
          <a:endParaRPr lang="es-AR"/>
        </a:p>
      </dgm:t>
    </dgm:pt>
    <dgm:pt modelId="{A6EE4A1D-8CAD-4320-88CA-E2227FAFCC6E}" type="sibTrans" cxnId="{6D109330-F67F-4F4C-B38C-F387EF1FC652}">
      <dgm:prSet/>
      <dgm:spPr/>
      <dgm:t>
        <a:bodyPr/>
        <a:lstStyle/>
        <a:p>
          <a:endParaRPr lang="es-AR"/>
        </a:p>
      </dgm:t>
    </dgm:pt>
    <dgm:pt modelId="{6F9C0F26-DBFE-4525-BB1D-5BCBABB5C139}" type="pres">
      <dgm:prSet presAssocID="{8188ECC9-C8BD-4805-9FD2-D36871AF30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B1CF1DF-884A-4C2E-B4FE-938D1ED079FE}" type="pres">
      <dgm:prSet presAssocID="{CEE460BE-9C1F-4F49-8702-DA7F01D16F38}" presName="circle1" presStyleLbl="node1" presStyleIdx="0" presStyleCnt="4"/>
      <dgm:spPr/>
    </dgm:pt>
    <dgm:pt modelId="{E2D94632-8DDB-41AC-9329-CB0182DA2F8D}" type="pres">
      <dgm:prSet presAssocID="{CEE460BE-9C1F-4F49-8702-DA7F01D16F38}" presName="space" presStyleCnt="0"/>
      <dgm:spPr/>
    </dgm:pt>
    <dgm:pt modelId="{C035D266-5A46-41EA-8B02-9BA1A2609894}" type="pres">
      <dgm:prSet presAssocID="{CEE460BE-9C1F-4F49-8702-DA7F01D16F38}" presName="rect1" presStyleLbl="alignAcc1" presStyleIdx="0" presStyleCnt="4"/>
      <dgm:spPr/>
      <dgm:t>
        <a:bodyPr/>
        <a:lstStyle/>
        <a:p>
          <a:endParaRPr lang="es-ES"/>
        </a:p>
      </dgm:t>
    </dgm:pt>
    <dgm:pt modelId="{81901049-BEF5-4187-B6A8-D1E1216C7C05}" type="pres">
      <dgm:prSet presAssocID="{CC4BFE67-653F-44D6-91F3-EBA8390BE9E7}" presName="vertSpace2" presStyleLbl="node1" presStyleIdx="0" presStyleCnt="4"/>
      <dgm:spPr/>
    </dgm:pt>
    <dgm:pt modelId="{E8CB57DC-332C-436E-BC0D-FDDCD34A6C62}" type="pres">
      <dgm:prSet presAssocID="{CC4BFE67-653F-44D6-91F3-EBA8390BE9E7}" presName="circle2" presStyleLbl="node1" presStyleIdx="1" presStyleCnt="4"/>
      <dgm:spPr/>
    </dgm:pt>
    <dgm:pt modelId="{857C1720-D1D2-46FA-8D24-D31F3CA2977E}" type="pres">
      <dgm:prSet presAssocID="{CC4BFE67-653F-44D6-91F3-EBA8390BE9E7}" presName="rect2" presStyleLbl="alignAcc1" presStyleIdx="1" presStyleCnt="4"/>
      <dgm:spPr/>
      <dgm:t>
        <a:bodyPr/>
        <a:lstStyle/>
        <a:p>
          <a:endParaRPr lang="es-ES"/>
        </a:p>
      </dgm:t>
    </dgm:pt>
    <dgm:pt modelId="{B7F36F45-1D39-4D5D-9C50-92FBC3B92E96}" type="pres">
      <dgm:prSet presAssocID="{9DE54ED6-73E0-4A66-9FEB-C2BBC60D7D4A}" presName="vertSpace3" presStyleLbl="node1" presStyleIdx="1" presStyleCnt="4"/>
      <dgm:spPr/>
    </dgm:pt>
    <dgm:pt modelId="{AF2C1F24-5172-4488-8B0C-AB7606863B28}" type="pres">
      <dgm:prSet presAssocID="{9DE54ED6-73E0-4A66-9FEB-C2BBC60D7D4A}" presName="circle3" presStyleLbl="node1" presStyleIdx="2" presStyleCnt="4"/>
      <dgm:spPr/>
    </dgm:pt>
    <dgm:pt modelId="{296FA45B-C673-40D0-9DB3-0635B9D0D1BA}" type="pres">
      <dgm:prSet presAssocID="{9DE54ED6-73E0-4A66-9FEB-C2BBC60D7D4A}" presName="rect3" presStyleLbl="alignAcc1" presStyleIdx="2" presStyleCnt="4"/>
      <dgm:spPr/>
      <dgm:t>
        <a:bodyPr/>
        <a:lstStyle/>
        <a:p>
          <a:endParaRPr lang="es-ES"/>
        </a:p>
      </dgm:t>
    </dgm:pt>
    <dgm:pt modelId="{5C942FE7-DD92-44C1-8BBC-A0BC145271C2}" type="pres">
      <dgm:prSet presAssocID="{C91EA05A-032C-484F-86F1-5A452A9263EB}" presName="vertSpace4" presStyleLbl="node1" presStyleIdx="2" presStyleCnt="4"/>
      <dgm:spPr/>
    </dgm:pt>
    <dgm:pt modelId="{E9DA94F2-E9C2-4677-B18D-A15590AF0345}" type="pres">
      <dgm:prSet presAssocID="{C91EA05A-032C-484F-86F1-5A452A9263EB}" presName="circle4" presStyleLbl="node1" presStyleIdx="3" presStyleCnt="4"/>
      <dgm:spPr/>
    </dgm:pt>
    <dgm:pt modelId="{71DC8B48-BE29-45E7-85CB-3C0E11E1507F}" type="pres">
      <dgm:prSet presAssocID="{C91EA05A-032C-484F-86F1-5A452A9263EB}" presName="rect4" presStyleLbl="alignAcc1" presStyleIdx="3" presStyleCnt="4"/>
      <dgm:spPr/>
      <dgm:t>
        <a:bodyPr/>
        <a:lstStyle/>
        <a:p>
          <a:endParaRPr lang="es-ES"/>
        </a:p>
      </dgm:t>
    </dgm:pt>
    <dgm:pt modelId="{FC789760-F5A1-450B-9289-0AE2DAC95AF1}" type="pres">
      <dgm:prSet presAssocID="{CEE460BE-9C1F-4F49-8702-DA7F01D16F38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81E5D7-A8ED-4E76-ABC0-2AA6A91F7159}" type="pres">
      <dgm:prSet presAssocID="{CC4BFE67-653F-44D6-91F3-EBA8390BE9E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2526DD-6461-466F-A564-0240F91AD9DE}" type="pres">
      <dgm:prSet presAssocID="{9DE54ED6-73E0-4A66-9FEB-C2BBC60D7D4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F4FF3-1952-4CAF-A55D-B3EB75E011D2}" type="pres">
      <dgm:prSet presAssocID="{C91EA05A-032C-484F-86F1-5A452A9263EB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E179D7-A4E9-463C-8142-1CE4B7B8FFA3}" type="presOf" srcId="{CEE460BE-9C1F-4F49-8702-DA7F01D16F38}" destId="{C035D266-5A46-41EA-8B02-9BA1A2609894}" srcOrd="0" destOrd="0" presId="urn:microsoft.com/office/officeart/2005/8/layout/target3"/>
    <dgm:cxn modelId="{43F12F42-6EB8-4392-ACE9-87CA33D411BE}" type="presOf" srcId="{CC4BFE67-653F-44D6-91F3-EBA8390BE9E7}" destId="{857C1720-D1D2-46FA-8D24-D31F3CA2977E}" srcOrd="0" destOrd="0" presId="urn:microsoft.com/office/officeart/2005/8/layout/target3"/>
    <dgm:cxn modelId="{B13B3464-4279-4B2E-A369-B136B577B41E}" srcId="{8188ECC9-C8BD-4805-9FD2-D36871AF307C}" destId="{CC4BFE67-653F-44D6-91F3-EBA8390BE9E7}" srcOrd="1" destOrd="0" parTransId="{975C77FD-6BC6-4DF7-8DA9-9D50E12136D9}" sibTransId="{CE90908B-55CF-4A46-9CAF-71440EE02C5C}"/>
    <dgm:cxn modelId="{4A65615E-724F-45E3-A52D-BEB9C21E2009}" type="presOf" srcId="{C91EA05A-032C-484F-86F1-5A452A9263EB}" destId="{488F4FF3-1952-4CAF-A55D-B3EB75E011D2}" srcOrd="1" destOrd="0" presId="urn:microsoft.com/office/officeart/2005/8/layout/target3"/>
    <dgm:cxn modelId="{C1517A94-FBB0-4FD3-8366-9A4111A73AEE}" type="presOf" srcId="{C91EA05A-032C-484F-86F1-5A452A9263EB}" destId="{71DC8B48-BE29-45E7-85CB-3C0E11E1507F}" srcOrd="0" destOrd="0" presId="urn:microsoft.com/office/officeart/2005/8/layout/target3"/>
    <dgm:cxn modelId="{915FC1CB-1EB5-4C1E-A0D2-2A951322B732}" type="presOf" srcId="{8188ECC9-C8BD-4805-9FD2-D36871AF307C}" destId="{6F9C0F26-DBFE-4525-BB1D-5BCBABB5C139}" srcOrd="0" destOrd="0" presId="urn:microsoft.com/office/officeart/2005/8/layout/target3"/>
    <dgm:cxn modelId="{5DD31E31-FE8B-4989-BB2E-CF5A1C37A0AB}" srcId="{8188ECC9-C8BD-4805-9FD2-D36871AF307C}" destId="{C91EA05A-032C-484F-86F1-5A452A9263EB}" srcOrd="3" destOrd="0" parTransId="{65A632ED-56F9-4EB6-8A57-9680B06986B7}" sibTransId="{F46757F2-16C7-41BC-B582-69363E29B670}"/>
    <dgm:cxn modelId="{49A5FB0D-BFBF-48D8-8679-B8EDD70A4777}" type="presOf" srcId="{9DE54ED6-73E0-4A66-9FEB-C2BBC60D7D4A}" destId="{296FA45B-C673-40D0-9DB3-0635B9D0D1BA}" srcOrd="0" destOrd="0" presId="urn:microsoft.com/office/officeart/2005/8/layout/target3"/>
    <dgm:cxn modelId="{D45AA8D9-AF69-4B91-8DD1-31B3AC898753}" type="presOf" srcId="{9DE54ED6-73E0-4A66-9FEB-C2BBC60D7D4A}" destId="{072526DD-6461-466F-A564-0240F91AD9DE}" srcOrd="1" destOrd="0" presId="urn:microsoft.com/office/officeart/2005/8/layout/target3"/>
    <dgm:cxn modelId="{6D109330-F67F-4F4C-B38C-F387EF1FC652}" srcId="{8188ECC9-C8BD-4805-9FD2-D36871AF307C}" destId="{9DE54ED6-73E0-4A66-9FEB-C2BBC60D7D4A}" srcOrd="2" destOrd="0" parTransId="{EEA3E35C-9188-40F0-87C1-119AB51D607A}" sibTransId="{A6EE4A1D-8CAD-4320-88CA-E2227FAFCC6E}"/>
    <dgm:cxn modelId="{9D5DB991-4DC5-49C2-AB00-AF6D1BE76FE0}" srcId="{8188ECC9-C8BD-4805-9FD2-D36871AF307C}" destId="{CEE460BE-9C1F-4F49-8702-DA7F01D16F38}" srcOrd="0" destOrd="0" parTransId="{02320858-7774-443C-8BF3-78970DFC68C3}" sibTransId="{D2FC1B40-051C-41A7-90A9-CEE77FE34FE1}"/>
    <dgm:cxn modelId="{6A678428-CF8A-4F63-BF2F-950F961B0FD3}" type="presOf" srcId="{CEE460BE-9C1F-4F49-8702-DA7F01D16F38}" destId="{FC789760-F5A1-450B-9289-0AE2DAC95AF1}" srcOrd="1" destOrd="0" presId="urn:microsoft.com/office/officeart/2005/8/layout/target3"/>
    <dgm:cxn modelId="{1D663CD6-1FFD-4269-A3A3-D5B8DA75BBA6}" type="presOf" srcId="{CC4BFE67-653F-44D6-91F3-EBA8390BE9E7}" destId="{F781E5D7-A8ED-4E76-ABC0-2AA6A91F7159}" srcOrd="1" destOrd="0" presId="urn:microsoft.com/office/officeart/2005/8/layout/target3"/>
    <dgm:cxn modelId="{C1275599-A804-4BA2-85C8-C11EE87A7E48}" type="presParOf" srcId="{6F9C0F26-DBFE-4525-BB1D-5BCBABB5C139}" destId="{8B1CF1DF-884A-4C2E-B4FE-938D1ED079FE}" srcOrd="0" destOrd="0" presId="urn:microsoft.com/office/officeart/2005/8/layout/target3"/>
    <dgm:cxn modelId="{E652A43E-EB3C-43D1-B11D-7CC9D6D11626}" type="presParOf" srcId="{6F9C0F26-DBFE-4525-BB1D-5BCBABB5C139}" destId="{E2D94632-8DDB-41AC-9329-CB0182DA2F8D}" srcOrd="1" destOrd="0" presId="urn:microsoft.com/office/officeart/2005/8/layout/target3"/>
    <dgm:cxn modelId="{26B5864E-B485-4DF3-865A-EBB66FC4C326}" type="presParOf" srcId="{6F9C0F26-DBFE-4525-BB1D-5BCBABB5C139}" destId="{C035D266-5A46-41EA-8B02-9BA1A2609894}" srcOrd="2" destOrd="0" presId="urn:microsoft.com/office/officeart/2005/8/layout/target3"/>
    <dgm:cxn modelId="{3894A7CB-4189-41AB-B6E9-10502C59CC6C}" type="presParOf" srcId="{6F9C0F26-DBFE-4525-BB1D-5BCBABB5C139}" destId="{81901049-BEF5-4187-B6A8-D1E1216C7C05}" srcOrd="3" destOrd="0" presId="urn:microsoft.com/office/officeart/2005/8/layout/target3"/>
    <dgm:cxn modelId="{D954AD14-581C-478D-B5CE-18909BD97726}" type="presParOf" srcId="{6F9C0F26-DBFE-4525-BB1D-5BCBABB5C139}" destId="{E8CB57DC-332C-436E-BC0D-FDDCD34A6C62}" srcOrd="4" destOrd="0" presId="urn:microsoft.com/office/officeart/2005/8/layout/target3"/>
    <dgm:cxn modelId="{0945CB90-2CED-424E-8288-0B1A09B88836}" type="presParOf" srcId="{6F9C0F26-DBFE-4525-BB1D-5BCBABB5C139}" destId="{857C1720-D1D2-46FA-8D24-D31F3CA2977E}" srcOrd="5" destOrd="0" presId="urn:microsoft.com/office/officeart/2005/8/layout/target3"/>
    <dgm:cxn modelId="{6832802B-8CD4-4710-87E1-803B378CBDB7}" type="presParOf" srcId="{6F9C0F26-DBFE-4525-BB1D-5BCBABB5C139}" destId="{B7F36F45-1D39-4D5D-9C50-92FBC3B92E96}" srcOrd="6" destOrd="0" presId="urn:microsoft.com/office/officeart/2005/8/layout/target3"/>
    <dgm:cxn modelId="{0D9791DB-3517-48D0-90F7-866834DFFE77}" type="presParOf" srcId="{6F9C0F26-DBFE-4525-BB1D-5BCBABB5C139}" destId="{AF2C1F24-5172-4488-8B0C-AB7606863B28}" srcOrd="7" destOrd="0" presId="urn:microsoft.com/office/officeart/2005/8/layout/target3"/>
    <dgm:cxn modelId="{1FB46F96-7CEB-43FF-BFBD-825661696C35}" type="presParOf" srcId="{6F9C0F26-DBFE-4525-BB1D-5BCBABB5C139}" destId="{296FA45B-C673-40D0-9DB3-0635B9D0D1BA}" srcOrd="8" destOrd="0" presId="urn:microsoft.com/office/officeart/2005/8/layout/target3"/>
    <dgm:cxn modelId="{64D15F4D-0A27-4905-AE6E-1D5BB411406D}" type="presParOf" srcId="{6F9C0F26-DBFE-4525-BB1D-5BCBABB5C139}" destId="{5C942FE7-DD92-44C1-8BBC-A0BC145271C2}" srcOrd="9" destOrd="0" presId="urn:microsoft.com/office/officeart/2005/8/layout/target3"/>
    <dgm:cxn modelId="{90F71BE6-441A-40A5-8849-B2BB4080E750}" type="presParOf" srcId="{6F9C0F26-DBFE-4525-BB1D-5BCBABB5C139}" destId="{E9DA94F2-E9C2-4677-B18D-A15590AF0345}" srcOrd="10" destOrd="0" presId="urn:microsoft.com/office/officeart/2005/8/layout/target3"/>
    <dgm:cxn modelId="{6F9D1CEB-410D-4AB3-8006-32CF8E553AE4}" type="presParOf" srcId="{6F9C0F26-DBFE-4525-BB1D-5BCBABB5C139}" destId="{71DC8B48-BE29-45E7-85CB-3C0E11E1507F}" srcOrd="11" destOrd="0" presId="urn:microsoft.com/office/officeart/2005/8/layout/target3"/>
    <dgm:cxn modelId="{A5E4DFA7-F889-4826-9F0D-62B2E9F2A111}" type="presParOf" srcId="{6F9C0F26-DBFE-4525-BB1D-5BCBABB5C139}" destId="{FC789760-F5A1-450B-9289-0AE2DAC95AF1}" srcOrd="12" destOrd="0" presId="urn:microsoft.com/office/officeart/2005/8/layout/target3"/>
    <dgm:cxn modelId="{6CE79B77-F20C-43E2-AAF8-FC4C9B6E9999}" type="presParOf" srcId="{6F9C0F26-DBFE-4525-BB1D-5BCBABB5C139}" destId="{F781E5D7-A8ED-4E76-ABC0-2AA6A91F7159}" srcOrd="13" destOrd="0" presId="urn:microsoft.com/office/officeart/2005/8/layout/target3"/>
    <dgm:cxn modelId="{94D00967-F7DB-4630-9733-DC1C965F6BDD}" type="presParOf" srcId="{6F9C0F26-DBFE-4525-BB1D-5BCBABB5C139}" destId="{072526DD-6461-466F-A564-0240F91AD9DE}" srcOrd="14" destOrd="0" presId="urn:microsoft.com/office/officeart/2005/8/layout/target3"/>
    <dgm:cxn modelId="{0A91BDA2-EDC7-45DD-BA5D-2CCF63A12620}" type="presParOf" srcId="{6F9C0F26-DBFE-4525-BB1D-5BCBABB5C139}" destId="{488F4FF3-1952-4CAF-A55D-B3EB75E011D2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B725-7816-42E9-B960-F8BDB0903DA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8443945-2EEE-4F77-AE52-CCD4070C610E}">
      <dgm:prSet custT="1"/>
      <dgm:spPr/>
      <dgm:t>
        <a:bodyPr/>
        <a:lstStyle/>
        <a:p>
          <a:r>
            <a:rPr lang="es-AR" sz="44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Pagina</a:t>
          </a:r>
          <a:endParaRPr lang="es-AR" sz="44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6907BCE-BE20-4E34-8355-571C8D4ED53E}" type="parTrans" cxnId="{C8911071-4935-4AE6-B97D-CB1FBBC12986}">
      <dgm:prSet/>
      <dgm:spPr/>
      <dgm:t>
        <a:bodyPr/>
        <a:lstStyle/>
        <a:p>
          <a:endParaRPr lang="es-AR"/>
        </a:p>
      </dgm:t>
    </dgm:pt>
    <dgm:pt modelId="{347FB054-4633-4518-A9D2-D8CBA52447E2}" type="sibTrans" cxnId="{C8911071-4935-4AE6-B97D-CB1FBBC12986}">
      <dgm:prSet/>
      <dgm:spPr/>
      <dgm:t>
        <a:bodyPr/>
        <a:lstStyle/>
        <a:p>
          <a:endParaRPr lang="es-AR"/>
        </a:p>
      </dgm:t>
    </dgm:pt>
    <dgm:pt modelId="{CA34B220-0592-403C-9EBA-9E619F4641A9}" type="pres">
      <dgm:prSet presAssocID="{DFB9B725-7816-42E9-B960-F8BDB0903D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128F62-D283-4689-BE7B-0143D755C79B}" type="pres">
      <dgm:prSet presAssocID="{DFB9B725-7816-42E9-B960-F8BDB0903DAA}" presName="arrow" presStyleLbl="bgShp" presStyleIdx="0" presStyleCnt="1"/>
      <dgm:spPr/>
    </dgm:pt>
    <dgm:pt modelId="{FD8B9B1A-8589-4D41-AF99-DDF340141215}" type="pres">
      <dgm:prSet presAssocID="{DFB9B725-7816-42E9-B960-F8BDB0903DAA}" presName="points" presStyleCnt="0"/>
      <dgm:spPr/>
    </dgm:pt>
    <dgm:pt modelId="{D9A75B6D-031F-4BCA-BEC6-5A4BE54E2E27}" type="pres">
      <dgm:prSet presAssocID="{C8443945-2EEE-4F77-AE52-CCD4070C610E}" presName="compositeA" presStyleCnt="0"/>
      <dgm:spPr/>
    </dgm:pt>
    <dgm:pt modelId="{77A543E7-392A-4926-8317-58317D61E85C}" type="pres">
      <dgm:prSet presAssocID="{C8443945-2EEE-4F77-AE52-CCD4070C610E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E6DD95-FEEF-424D-A57D-86A4B97A5BE6}" type="pres">
      <dgm:prSet presAssocID="{C8443945-2EEE-4F77-AE52-CCD4070C610E}" presName="circleA" presStyleLbl="node1" presStyleIdx="0" presStyleCnt="1"/>
      <dgm:spPr/>
    </dgm:pt>
    <dgm:pt modelId="{B5AC0556-4C7F-48DC-8158-20C198C546A2}" type="pres">
      <dgm:prSet presAssocID="{C8443945-2EEE-4F77-AE52-CCD4070C610E}" presName="spaceA" presStyleCnt="0"/>
      <dgm:spPr/>
    </dgm:pt>
  </dgm:ptLst>
  <dgm:cxnLst>
    <dgm:cxn modelId="{C8911071-4935-4AE6-B97D-CB1FBBC12986}" srcId="{DFB9B725-7816-42E9-B960-F8BDB0903DAA}" destId="{C8443945-2EEE-4F77-AE52-CCD4070C610E}" srcOrd="0" destOrd="0" parTransId="{26907BCE-BE20-4E34-8355-571C8D4ED53E}" sibTransId="{347FB054-4633-4518-A9D2-D8CBA52447E2}"/>
    <dgm:cxn modelId="{94C86BB1-8B59-4B66-9FC4-B58688C1ED4E}" type="presOf" srcId="{DFB9B725-7816-42E9-B960-F8BDB0903DAA}" destId="{CA34B220-0592-403C-9EBA-9E619F4641A9}" srcOrd="0" destOrd="0" presId="urn:microsoft.com/office/officeart/2005/8/layout/hProcess11"/>
    <dgm:cxn modelId="{E120C022-EEE9-4805-8CF5-0D57B1FCCCA0}" type="presOf" srcId="{C8443945-2EEE-4F77-AE52-CCD4070C610E}" destId="{77A543E7-392A-4926-8317-58317D61E85C}" srcOrd="0" destOrd="0" presId="urn:microsoft.com/office/officeart/2005/8/layout/hProcess11"/>
    <dgm:cxn modelId="{84E3D9E3-24C8-45A3-9A5A-210DDC1A7050}" type="presParOf" srcId="{CA34B220-0592-403C-9EBA-9E619F4641A9}" destId="{62128F62-D283-4689-BE7B-0143D755C79B}" srcOrd="0" destOrd="0" presId="urn:microsoft.com/office/officeart/2005/8/layout/hProcess11"/>
    <dgm:cxn modelId="{1E42D5C9-4E29-4C3E-8306-9C0D2E2296FD}" type="presParOf" srcId="{CA34B220-0592-403C-9EBA-9E619F4641A9}" destId="{FD8B9B1A-8589-4D41-AF99-DDF340141215}" srcOrd="1" destOrd="0" presId="urn:microsoft.com/office/officeart/2005/8/layout/hProcess11"/>
    <dgm:cxn modelId="{DF846229-6FB1-4809-B2FC-B612817156A5}" type="presParOf" srcId="{FD8B9B1A-8589-4D41-AF99-DDF340141215}" destId="{D9A75B6D-031F-4BCA-BEC6-5A4BE54E2E27}" srcOrd="0" destOrd="0" presId="urn:microsoft.com/office/officeart/2005/8/layout/hProcess11"/>
    <dgm:cxn modelId="{51CA556D-ED09-47A3-8E39-A54753A780F9}" type="presParOf" srcId="{D9A75B6D-031F-4BCA-BEC6-5A4BE54E2E27}" destId="{77A543E7-392A-4926-8317-58317D61E85C}" srcOrd="0" destOrd="0" presId="urn:microsoft.com/office/officeart/2005/8/layout/hProcess11"/>
    <dgm:cxn modelId="{6888CD83-6A8C-4087-B2B9-AF27AA2B0893}" type="presParOf" srcId="{D9A75B6D-031F-4BCA-BEC6-5A4BE54E2E27}" destId="{8EE6DD95-FEEF-424D-A57D-86A4B97A5BE6}" srcOrd="1" destOrd="0" presId="urn:microsoft.com/office/officeart/2005/8/layout/hProcess11"/>
    <dgm:cxn modelId="{56CB8FEB-5635-41FC-9292-53BC394C0D51}" type="presParOf" srcId="{D9A75B6D-031F-4BCA-BEC6-5A4BE54E2E27}" destId="{B5AC0556-4C7F-48DC-8158-20C198C546A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B8C7FA-4DB1-4BE8-90D3-55D276C6C0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615ADE0-F530-47A1-8472-4BBB8498D4E8}">
      <dgm:prSet phldrT="[Texto]"/>
      <dgm:spPr/>
      <dgm:t>
        <a:bodyPr/>
        <a:lstStyle/>
        <a:p>
          <a:r>
            <a:rPr lang="es-ES" dirty="0" smtClean="0"/>
            <a:t>Anteriormente </a:t>
          </a:r>
          <a:r>
            <a:rPr lang="es-ES" dirty="0" err="1" smtClean="0"/>
            <a:t>poseiamos</a:t>
          </a:r>
          <a:r>
            <a:rPr lang="es-ES" dirty="0" smtClean="0"/>
            <a:t> una pagina ya creada por nuestro programador anterior.</a:t>
          </a:r>
          <a:endParaRPr lang="es-ES" dirty="0"/>
        </a:p>
      </dgm:t>
    </dgm:pt>
    <dgm:pt modelId="{F6AD308E-2A07-4B05-84F0-22631DD2C1F6}" type="parTrans" cxnId="{34D37316-0E52-48F9-B2E2-105CD47AA147}">
      <dgm:prSet/>
      <dgm:spPr/>
      <dgm:t>
        <a:bodyPr/>
        <a:lstStyle/>
        <a:p>
          <a:endParaRPr lang="es-ES"/>
        </a:p>
      </dgm:t>
    </dgm:pt>
    <dgm:pt modelId="{ECB61EE5-B201-43B5-AFD0-8B83BB9D2F4E}" type="sibTrans" cxnId="{34D37316-0E52-48F9-B2E2-105CD47AA147}">
      <dgm:prSet/>
      <dgm:spPr/>
      <dgm:t>
        <a:bodyPr/>
        <a:lstStyle/>
        <a:p>
          <a:endParaRPr lang="es-ES"/>
        </a:p>
      </dgm:t>
    </dgm:pt>
    <dgm:pt modelId="{69256927-E916-403F-9DD3-EC922D9FEE3F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Diseño principal: El color de fondo quiero que sea arriba negro, en el centro verde difuminado pasando a violeta. </a:t>
          </a:r>
          <a:endParaRPr lang="es-ES" dirty="0">
            <a:solidFill>
              <a:srgbClr val="92D050"/>
            </a:solidFill>
          </a:endParaRPr>
        </a:p>
      </dgm:t>
    </dgm:pt>
    <dgm:pt modelId="{2E8B1800-AC9C-4ED5-812B-B7FF7F7B7E97}" type="parTrans" cxnId="{DE51E044-DA85-4A0C-9C8E-5FE521026ACC}">
      <dgm:prSet/>
      <dgm:spPr/>
      <dgm:t>
        <a:bodyPr/>
        <a:lstStyle/>
        <a:p>
          <a:endParaRPr lang="es-ES"/>
        </a:p>
      </dgm:t>
    </dgm:pt>
    <dgm:pt modelId="{9F5347A0-DFD8-4779-B5A7-1E3447267817}" type="sibTrans" cxnId="{DE51E044-DA85-4A0C-9C8E-5FE521026ACC}">
      <dgm:prSet/>
      <dgm:spPr/>
      <dgm:t>
        <a:bodyPr/>
        <a:lstStyle/>
        <a:p>
          <a:endParaRPr lang="es-ES"/>
        </a:p>
      </dgm:t>
    </dgm:pt>
    <dgm:pt modelId="{1B3560E7-D5CA-435F-81B5-22C67C1D4D6D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Menú: - el menú debe contener la tienda, los contactos, y algunas informaciones para que se guíen</a:t>
          </a:r>
          <a:endParaRPr lang="es-ES" dirty="0">
            <a:solidFill>
              <a:srgbClr val="92D050"/>
            </a:solidFill>
          </a:endParaRPr>
        </a:p>
      </dgm:t>
    </dgm:pt>
    <dgm:pt modelId="{D74484FB-CF24-4319-9339-CDB961160783}" type="parTrans" cxnId="{702965C2-F96B-4FED-8D0B-11089FC43F94}">
      <dgm:prSet/>
      <dgm:spPr/>
      <dgm:t>
        <a:bodyPr/>
        <a:lstStyle/>
        <a:p>
          <a:endParaRPr lang="es-ES"/>
        </a:p>
      </dgm:t>
    </dgm:pt>
    <dgm:pt modelId="{AA9CA22D-A0BC-4226-BFBB-DE536C86243B}" type="sibTrans" cxnId="{702965C2-F96B-4FED-8D0B-11089FC43F94}">
      <dgm:prSet/>
      <dgm:spPr/>
      <dgm:t>
        <a:bodyPr/>
        <a:lstStyle/>
        <a:p>
          <a:endParaRPr lang="es-ES"/>
        </a:p>
      </dgm:t>
    </dgm:pt>
    <dgm:pt modelId="{9BF5E9DC-F44F-4EFD-8FA8-3A3CF7B7043E}">
      <dgm:prSet phldrT="[Texto]"/>
      <dgm:spPr/>
      <dgm:t>
        <a:bodyPr/>
        <a:lstStyle/>
        <a:p>
          <a:endParaRPr lang="es-ES" dirty="0"/>
        </a:p>
      </dgm:t>
    </dgm:pt>
    <dgm:pt modelId="{0CDC4E8A-CC2F-4E71-9954-685741BEDD91}" type="parTrans" cxnId="{00421588-E0B0-4F83-B6F2-25D4D7645F74}">
      <dgm:prSet/>
      <dgm:spPr/>
      <dgm:t>
        <a:bodyPr/>
        <a:lstStyle/>
        <a:p>
          <a:endParaRPr lang="es-ES"/>
        </a:p>
      </dgm:t>
    </dgm:pt>
    <dgm:pt modelId="{872F6C16-553B-4564-893C-226609AB7566}" type="sibTrans" cxnId="{00421588-E0B0-4F83-B6F2-25D4D7645F74}">
      <dgm:prSet/>
      <dgm:spPr/>
      <dgm:t>
        <a:bodyPr/>
        <a:lstStyle/>
        <a:p>
          <a:endParaRPr lang="es-ES"/>
        </a:p>
      </dgm:t>
    </dgm:pt>
    <dgm:pt modelId="{A98E5DD1-14B0-4532-B4E1-0766CFD3845E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Botones: -Los botones que quiero que estén en la pagina son: Botón “home”, botón “Plantas”,  “Tienda”, “contactos”, mas información. La ubicación de los botones “home”, “Plantas”, “tienda”, “contactos”, quiero que estén en la parte superior derecha, al lado del menú. </a:t>
          </a:r>
          <a:endParaRPr lang="es-ES" dirty="0">
            <a:solidFill>
              <a:srgbClr val="92D050"/>
            </a:solidFill>
          </a:endParaRPr>
        </a:p>
      </dgm:t>
    </dgm:pt>
    <dgm:pt modelId="{C14CDB6C-3F04-4F3E-BF57-A2692FBBB00A}" type="parTrans" cxnId="{3C0D32A6-F6C4-4538-B2EE-73578C9B2BB0}">
      <dgm:prSet/>
      <dgm:spPr/>
      <dgm:t>
        <a:bodyPr/>
        <a:lstStyle/>
        <a:p>
          <a:endParaRPr lang="es-ES"/>
        </a:p>
      </dgm:t>
    </dgm:pt>
    <dgm:pt modelId="{01E7CE8E-CFBA-460B-BA2E-07712227846A}" type="sibTrans" cxnId="{3C0D32A6-F6C4-4538-B2EE-73578C9B2BB0}">
      <dgm:prSet/>
      <dgm:spPr/>
      <dgm:t>
        <a:bodyPr/>
        <a:lstStyle/>
        <a:p>
          <a:endParaRPr lang="es-ES"/>
        </a:p>
      </dgm:t>
    </dgm:pt>
    <dgm:pt modelId="{8C59700F-986D-4D52-AFAC-59F8755A8942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Logo: -este debe estar centrado en la parte izquierda donde lo puedan ver.</a:t>
          </a:r>
          <a:endParaRPr lang="es-ES" dirty="0">
            <a:solidFill>
              <a:srgbClr val="92D050"/>
            </a:solidFill>
          </a:endParaRPr>
        </a:p>
      </dgm:t>
    </dgm:pt>
    <dgm:pt modelId="{DCF144A5-6601-44B9-8C1F-01D560E66F0D}" type="parTrans" cxnId="{EF2E64FC-F806-4590-8E58-4EE3D3F9110E}">
      <dgm:prSet/>
      <dgm:spPr/>
      <dgm:t>
        <a:bodyPr/>
        <a:lstStyle/>
        <a:p>
          <a:endParaRPr lang="es-ES"/>
        </a:p>
      </dgm:t>
    </dgm:pt>
    <dgm:pt modelId="{B589B256-A40A-497C-82B6-2994C39700CE}" type="sibTrans" cxnId="{EF2E64FC-F806-4590-8E58-4EE3D3F9110E}">
      <dgm:prSet/>
      <dgm:spPr/>
      <dgm:t>
        <a:bodyPr/>
        <a:lstStyle/>
        <a:p>
          <a:endParaRPr lang="es-ES"/>
        </a:p>
      </dgm:t>
    </dgm:pt>
    <dgm:pt modelId="{E0C36AC8-8CEC-4B62-8051-2660D22310E7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Reseñas: -las reseñas deben estar al finalizar la compra, que pida la valoración y un comentario.</a:t>
          </a:r>
          <a:endParaRPr lang="es-ES" dirty="0">
            <a:solidFill>
              <a:srgbClr val="92D050"/>
            </a:solidFill>
          </a:endParaRPr>
        </a:p>
      </dgm:t>
    </dgm:pt>
    <dgm:pt modelId="{CFD95374-F3D0-4AB1-9AD3-7D5B1780AF1D}" type="parTrans" cxnId="{F5BB9AD5-D07B-41A2-BAD8-DB342F7C07C3}">
      <dgm:prSet/>
      <dgm:spPr/>
      <dgm:t>
        <a:bodyPr/>
        <a:lstStyle/>
        <a:p>
          <a:endParaRPr lang="es-ES"/>
        </a:p>
      </dgm:t>
    </dgm:pt>
    <dgm:pt modelId="{6C36BFFC-E2B5-4518-BA37-1EBADA3A0D2F}" type="sibTrans" cxnId="{F5BB9AD5-D07B-41A2-BAD8-DB342F7C07C3}">
      <dgm:prSet/>
      <dgm:spPr/>
      <dgm:t>
        <a:bodyPr/>
        <a:lstStyle/>
        <a:p>
          <a:endParaRPr lang="es-ES"/>
        </a:p>
      </dgm:t>
    </dgm:pt>
    <dgm:pt modelId="{401B8105-422E-4BBC-BD81-147A4A8A79F2}">
      <dgm:prSet phldrT="[Texto]"/>
      <dgm:spPr/>
      <dgm:t>
        <a:bodyPr/>
        <a:lstStyle/>
        <a:p>
          <a:r>
            <a:rPr lang="es-ES" dirty="0" smtClean="0">
              <a:solidFill>
                <a:srgbClr val="92D050"/>
              </a:solidFill>
            </a:rPr>
            <a:t>El diseño principal quiero que sean montañas empinadas </a:t>
          </a:r>
          <a:endParaRPr lang="es-ES" dirty="0">
            <a:solidFill>
              <a:srgbClr val="92D050"/>
            </a:solidFill>
          </a:endParaRPr>
        </a:p>
      </dgm:t>
    </dgm:pt>
    <dgm:pt modelId="{2137DB40-59F6-445F-83D0-E9C4A8649651}" type="parTrans" cxnId="{CD3741B7-7821-4BAE-996C-0BC8803B4A34}">
      <dgm:prSet/>
      <dgm:spPr/>
      <dgm:t>
        <a:bodyPr/>
        <a:lstStyle/>
        <a:p>
          <a:endParaRPr lang="es-ES"/>
        </a:p>
      </dgm:t>
    </dgm:pt>
    <dgm:pt modelId="{FFB1187D-CEC6-4435-AC09-937D46ADA888}" type="sibTrans" cxnId="{CD3741B7-7821-4BAE-996C-0BC8803B4A34}">
      <dgm:prSet/>
      <dgm:spPr/>
      <dgm:t>
        <a:bodyPr/>
        <a:lstStyle/>
        <a:p>
          <a:endParaRPr lang="es-ES"/>
        </a:p>
      </dgm:t>
    </dgm:pt>
    <dgm:pt modelId="{CFF073C3-AFAA-44F2-8C34-24AFC14BBA11}" type="pres">
      <dgm:prSet presAssocID="{15B8C7FA-4DB1-4BE8-90D3-55D276C6C0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5B6CAF-E703-4FEA-A742-4161ED1296D3}" type="pres">
      <dgm:prSet presAssocID="{A615ADE0-F530-47A1-8472-4BBB8498D4E8}" presName="parentText" presStyleLbl="node1" presStyleIdx="0" presStyleCnt="1" custScaleY="66819" custLinFactNeighborX="11273" custLinFactNeighborY="-849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4F30D-A70C-4214-9914-E18515731886}" type="pres">
      <dgm:prSet presAssocID="{A615ADE0-F530-47A1-8472-4BBB8498D4E8}" presName="childText" presStyleLbl="revTx" presStyleIdx="0" presStyleCnt="1" custScaleY="742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B2BA392-0B76-48D5-BDF6-E6608CF8650C}" type="presOf" srcId="{E0C36AC8-8CEC-4B62-8051-2660D22310E7}" destId="{A6E4F30D-A70C-4214-9914-E18515731886}" srcOrd="0" destOrd="5" presId="urn:microsoft.com/office/officeart/2005/8/layout/vList2"/>
    <dgm:cxn modelId="{F1100DEB-B6F0-424F-908A-3F559A16C6E3}" type="presOf" srcId="{A98E5DD1-14B0-4532-B4E1-0766CFD3845E}" destId="{A6E4F30D-A70C-4214-9914-E18515731886}" srcOrd="0" destOrd="3" presId="urn:microsoft.com/office/officeart/2005/8/layout/vList2"/>
    <dgm:cxn modelId="{702965C2-F96B-4FED-8D0B-11089FC43F94}" srcId="{A615ADE0-F530-47A1-8472-4BBB8498D4E8}" destId="{1B3560E7-D5CA-435F-81B5-22C67C1D4D6D}" srcOrd="2" destOrd="0" parTransId="{D74484FB-CF24-4319-9339-CDB961160783}" sibTransId="{AA9CA22D-A0BC-4226-BFBB-DE536C86243B}"/>
    <dgm:cxn modelId="{F5BB9AD5-D07B-41A2-BAD8-DB342F7C07C3}" srcId="{A615ADE0-F530-47A1-8472-4BBB8498D4E8}" destId="{E0C36AC8-8CEC-4B62-8051-2660D22310E7}" srcOrd="5" destOrd="0" parTransId="{CFD95374-F3D0-4AB1-9AD3-7D5B1780AF1D}" sibTransId="{6C36BFFC-E2B5-4518-BA37-1EBADA3A0D2F}"/>
    <dgm:cxn modelId="{DB23BC70-D025-485F-8604-8893B2D3024A}" type="presOf" srcId="{1B3560E7-D5CA-435F-81B5-22C67C1D4D6D}" destId="{A6E4F30D-A70C-4214-9914-E18515731886}" srcOrd="0" destOrd="2" presId="urn:microsoft.com/office/officeart/2005/8/layout/vList2"/>
    <dgm:cxn modelId="{3C0D32A6-F6C4-4538-B2EE-73578C9B2BB0}" srcId="{A615ADE0-F530-47A1-8472-4BBB8498D4E8}" destId="{A98E5DD1-14B0-4532-B4E1-0766CFD3845E}" srcOrd="3" destOrd="0" parTransId="{C14CDB6C-3F04-4F3E-BF57-A2692FBBB00A}" sibTransId="{01E7CE8E-CFBA-460B-BA2E-07712227846A}"/>
    <dgm:cxn modelId="{98D30960-003B-4715-B777-2096EC844ECA}" type="presOf" srcId="{8C59700F-986D-4D52-AFAC-59F8755A8942}" destId="{A6E4F30D-A70C-4214-9914-E18515731886}" srcOrd="0" destOrd="4" presId="urn:microsoft.com/office/officeart/2005/8/layout/vList2"/>
    <dgm:cxn modelId="{DE51E044-DA85-4A0C-9C8E-5FE521026ACC}" srcId="{A615ADE0-F530-47A1-8472-4BBB8498D4E8}" destId="{69256927-E916-403F-9DD3-EC922D9FEE3F}" srcOrd="0" destOrd="0" parTransId="{2E8B1800-AC9C-4ED5-812B-B7FF7F7B7E97}" sibTransId="{9F5347A0-DFD8-4779-B5A7-1E3447267817}"/>
    <dgm:cxn modelId="{91785111-4C9E-49ED-B9E6-DC2D031053C0}" type="presOf" srcId="{401B8105-422E-4BBC-BD81-147A4A8A79F2}" destId="{A6E4F30D-A70C-4214-9914-E18515731886}" srcOrd="0" destOrd="1" presId="urn:microsoft.com/office/officeart/2005/8/layout/vList2"/>
    <dgm:cxn modelId="{00421588-E0B0-4F83-B6F2-25D4D7645F74}" srcId="{A615ADE0-F530-47A1-8472-4BBB8498D4E8}" destId="{9BF5E9DC-F44F-4EFD-8FA8-3A3CF7B7043E}" srcOrd="6" destOrd="0" parTransId="{0CDC4E8A-CC2F-4E71-9954-685741BEDD91}" sibTransId="{872F6C16-553B-4564-893C-226609AB7566}"/>
    <dgm:cxn modelId="{306D7A0E-1894-41E6-8D74-3EED44D0A605}" type="presOf" srcId="{15B8C7FA-4DB1-4BE8-90D3-55D276C6C0B0}" destId="{CFF073C3-AFAA-44F2-8C34-24AFC14BBA11}" srcOrd="0" destOrd="0" presId="urn:microsoft.com/office/officeart/2005/8/layout/vList2"/>
    <dgm:cxn modelId="{34D37316-0E52-48F9-B2E2-105CD47AA147}" srcId="{15B8C7FA-4DB1-4BE8-90D3-55D276C6C0B0}" destId="{A615ADE0-F530-47A1-8472-4BBB8498D4E8}" srcOrd="0" destOrd="0" parTransId="{F6AD308E-2A07-4B05-84F0-22631DD2C1F6}" sibTransId="{ECB61EE5-B201-43B5-AFD0-8B83BB9D2F4E}"/>
    <dgm:cxn modelId="{EF2E64FC-F806-4590-8E58-4EE3D3F9110E}" srcId="{A615ADE0-F530-47A1-8472-4BBB8498D4E8}" destId="{8C59700F-986D-4D52-AFAC-59F8755A8942}" srcOrd="4" destOrd="0" parTransId="{DCF144A5-6601-44B9-8C1F-01D560E66F0D}" sibTransId="{B589B256-A40A-497C-82B6-2994C39700CE}"/>
    <dgm:cxn modelId="{7C0F710A-5AD2-4C47-9EA2-956129DCC574}" type="presOf" srcId="{9BF5E9DC-F44F-4EFD-8FA8-3A3CF7B7043E}" destId="{A6E4F30D-A70C-4214-9914-E18515731886}" srcOrd="0" destOrd="6" presId="urn:microsoft.com/office/officeart/2005/8/layout/vList2"/>
    <dgm:cxn modelId="{CD3741B7-7821-4BAE-996C-0BC8803B4A34}" srcId="{A615ADE0-F530-47A1-8472-4BBB8498D4E8}" destId="{401B8105-422E-4BBC-BD81-147A4A8A79F2}" srcOrd="1" destOrd="0" parTransId="{2137DB40-59F6-445F-83D0-E9C4A8649651}" sibTransId="{FFB1187D-CEC6-4435-AC09-937D46ADA888}"/>
    <dgm:cxn modelId="{1EFD62B4-319F-4D68-BE7A-BAB38BD0B55B}" type="presOf" srcId="{A615ADE0-F530-47A1-8472-4BBB8498D4E8}" destId="{F85B6CAF-E703-4FEA-A742-4161ED1296D3}" srcOrd="0" destOrd="0" presId="urn:microsoft.com/office/officeart/2005/8/layout/vList2"/>
    <dgm:cxn modelId="{9EEB39FC-83EE-4AF8-BD9A-79C697DBC8FC}" type="presOf" srcId="{69256927-E916-403F-9DD3-EC922D9FEE3F}" destId="{A6E4F30D-A70C-4214-9914-E18515731886}" srcOrd="0" destOrd="0" presId="urn:microsoft.com/office/officeart/2005/8/layout/vList2"/>
    <dgm:cxn modelId="{358C121A-3A71-4B66-94A8-64F922A42C3F}" type="presParOf" srcId="{CFF073C3-AFAA-44F2-8C34-24AFC14BBA11}" destId="{F85B6CAF-E703-4FEA-A742-4161ED1296D3}" srcOrd="0" destOrd="0" presId="urn:microsoft.com/office/officeart/2005/8/layout/vList2"/>
    <dgm:cxn modelId="{62CB24F7-3264-41BB-883D-668B8B441B61}" type="presParOf" srcId="{CFF073C3-AFAA-44F2-8C34-24AFC14BBA11}" destId="{A6E4F30D-A70C-4214-9914-E185157318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680353-6A4D-41EC-BCDE-7D592CFC3E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CB0103-176E-4D2F-AD1C-D390317A70A4}">
      <dgm:prSet/>
      <dgm:spPr/>
      <dgm:t>
        <a:bodyPr/>
        <a:lstStyle/>
        <a:p>
          <a:r>
            <a:rPr lang="es-US" dirty="0" smtClean="0">
              <a:solidFill>
                <a:schemeClr val="accent1"/>
              </a:solidFill>
            </a:rPr>
            <a:t>-Cristian: ¿Tienen una pagina ya creada?</a:t>
          </a:r>
          <a:endParaRPr lang="es-AR" dirty="0">
            <a:solidFill>
              <a:schemeClr val="accent1"/>
            </a:solidFill>
          </a:endParaRPr>
        </a:p>
      </dgm:t>
    </dgm:pt>
    <dgm:pt modelId="{9D057D54-442D-4BB4-BFB2-A7D2F21BD33A}" type="parTrans" cxnId="{4D79EC56-0BB9-41A5-ABEA-DB949ABED534}">
      <dgm:prSet/>
      <dgm:spPr/>
      <dgm:t>
        <a:bodyPr/>
        <a:lstStyle/>
        <a:p>
          <a:endParaRPr lang="es-AR"/>
        </a:p>
      </dgm:t>
    </dgm:pt>
    <dgm:pt modelId="{800DEE3B-B1F0-4337-9B3C-25CE1178678B}" type="sibTrans" cxnId="{4D79EC56-0BB9-41A5-ABEA-DB949ABED534}">
      <dgm:prSet/>
      <dgm:spPr/>
      <dgm:t>
        <a:bodyPr/>
        <a:lstStyle/>
        <a:p>
          <a:endParaRPr lang="es-AR"/>
        </a:p>
      </dgm:t>
    </dgm:pt>
    <dgm:pt modelId="{E3E95F27-35CC-4DA7-8510-6AE40A8E9A7F}">
      <dgm:prSet/>
      <dgm:spPr/>
      <dgm:t>
        <a:bodyPr/>
        <a:lstStyle/>
        <a:p>
          <a:r>
            <a:rPr lang="es-AR" dirty="0" smtClean="0">
              <a:solidFill>
                <a:schemeClr val="accent1"/>
              </a:solidFill>
            </a:rPr>
            <a:t>¿Cómo quiere que sea el diseño de la pagina principal?</a:t>
          </a:r>
          <a:endParaRPr lang="es-AR" dirty="0">
            <a:solidFill>
              <a:schemeClr val="accent1"/>
            </a:solidFill>
          </a:endParaRPr>
        </a:p>
      </dgm:t>
    </dgm:pt>
    <dgm:pt modelId="{63F4A65E-C47C-41AC-A9D7-8B1F1DD48B41}" type="parTrans" cxnId="{EB1489BA-5144-4DE5-AAA3-E39AD82DA1DB}">
      <dgm:prSet/>
      <dgm:spPr/>
      <dgm:t>
        <a:bodyPr/>
        <a:lstStyle/>
        <a:p>
          <a:endParaRPr lang="es-AR"/>
        </a:p>
      </dgm:t>
    </dgm:pt>
    <dgm:pt modelId="{EACDACA0-A3CF-4D1D-A967-17E131780FA8}" type="sibTrans" cxnId="{EB1489BA-5144-4DE5-AAA3-E39AD82DA1DB}">
      <dgm:prSet/>
      <dgm:spPr/>
      <dgm:t>
        <a:bodyPr/>
        <a:lstStyle/>
        <a:p>
          <a:endParaRPr lang="es-AR"/>
        </a:p>
      </dgm:t>
    </dgm:pt>
    <dgm:pt modelId="{2F1472C2-7BEE-4786-A15C-41F88FD65C9E}" type="pres">
      <dgm:prSet presAssocID="{69680353-6A4D-41EC-BCDE-7D592CFC3E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02D954D-C08B-417E-A841-0517A6F582CC}" type="pres">
      <dgm:prSet presAssocID="{58CB0103-176E-4D2F-AD1C-D390317A70A4}" presName="circle1" presStyleLbl="node1" presStyleIdx="0" presStyleCnt="2"/>
      <dgm:spPr/>
    </dgm:pt>
    <dgm:pt modelId="{025D92C1-CA04-44F1-8802-7F4B24FA1949}" type="pres">
      <dgm:prSet presAssocID="{58CB0103-176E-4D2F-AD1C-D390317A70A4}" presName="space" presStyleCnt="0"/>
      <dgm:spPr/>
    </dgm:pt>
    <dgm:pt modelId="{9685BDCE-4C46-42D2-8324-294386930748}" type="pres">
      <dgm:prSet presAssocID="{58CB0103-176E-4D2F-AD1C-D390317A70A4}" presName="rect1" presStyleLbl="alignAcc1" presStyleIdx="0" presStyleCnt="2"/>
      <dgm:spPr/>
      <dgm:t>
        <a:bodyPr/>
        <a:lstStyle/>
        <a:p>
          <a:endParaRPr lang="es-ES"/>
        </a:p>
      </dgm:t>
    </dgm:pt>
    <dgm:pt modelId="{206D77E0-F7BD-4864-A915-79A109284CD0}" type="pres">
      <dgm:prSet presAssocID="{E3E95F27-35CC-4DA7-8510-6AE40A8E9A7F}" presName="vertSpace2" presStyleLbl="node1" presStyleIdx="0" presStyleCnt="2"/>
      <dgm:spPr/>
    </dgm:pt>
    <dgm:pt modelId="{42B6F5BD-3D44-4A08-88BA-7F7473A1E56F}" type="pres">
      <dgm:prSet presAssocID="{E3E95F27-35CC-4DA7-8510-6AE40A8E9A7F}" presName="circle2" presStyleLbl="node1" presStyleIdx="1" presStyleCnt="2"/>
      <dgm:spPr/>
    </dgm:pt>
    <dgm:pt modelId="{4B725DA3-FA18-493A-8F4B-2177F4703B8E}" type="pres">
      <dgm:prSet presAssocID="{E3E95F27-35CC-4DA7-8510-6AE40A8E9A7F}" presName="rect2" presStyleLbl="alignAcc1" presStyleIdx="1" presStyleCnt="2"/>
      <dgm:spPr/>
      <dgm:t>
        <a:bodyPr/>
        <a:lstStyle/>
        <a:p>
          <a:endParaRPr lang="es-ES"/>
        </a:p>
      </dgm:t>
    </dgm:pt>
    <dgm:pt modelId="{1310D4CC-75D3-4323-99BE-847772FB2828}" type="pres">
      <dgm:prSet presAssocID="{58CB0103-176E-4D2F-AD1C-D390317A70A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CF039D-8E17-4719-92A9-CB29314519FA}" type="pres">
      <dgm:prSet presAssocID="{E3E95F27-35CC-4DA7-8510-6AE40A8E9A7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B08E4-5DDE-4B42-9F1C-1069E411B4E7}" type="presOf" srcId="{E3E95F27-35CC-4DA7-8510-6AE40A8E9A7F}" destId="{DDCF039D-8E17-4719-92A9-CB29314519FA}" srcOrd="1" destOrd="0" presId="urn:microsoft.com/office/officeart/2005/8/layout/target3"/>
    <dgm:cxn modelId="{4D79EC56-0BB9-41A5-ABEA-DB949ABED534}" srcId="{69680353-6A4D-41EC-BCDE-7D592CFC3E99}" destId="{58CB0103-176E-4D2F-AD1C-D390317A70A4}" srcOrd="0" destOrd="0" parTransId="{9D057D54-442D-4BB4-BFB2-A7D2F21BD33A}" sibTransId="{800DEE3B-B1F0-4337-9B3C-25CE1178678B}"/>
    <dgm:cxn modelId="{B437C6B4-6342-4EDD-A729-A741A4EF8F1F}" type="presOf" srcId="{E3E95F27-35CC-4DA7-8510-6AE40A8E9A7F}" destId="{4B725DA3-FA18-493A-8F4B-2177F4703B8E}" srcOrd="0" destOrd="0" presId="urn:microsoft.com/office/officeart/2005/8/layout/target3"/>
    <dgm:cxn modelId="{B8191334-24FD-4FC4-91A5-6CCD8A8B7D54}" type="presOf" srcId="{58CB0103-176E-4D2F-AD1C-D390317A70A4}" destId="{1310D4CC-75D3-4323-99BE-847772FB2828}" srcOrd="1" destOrd="0" presId="urn:microsoft.com/office/officeart/2005/8/layout/target3"/>
    <dgm:cxn modelId="{28A69DEA-5369-4F42-B310-892A8D9FC71D}" type="presOf" srcId="{58CB0103-176E-4D2F-AD1C-D390317A70A4}" destId="{9685BDCE-4C46-42D2-8324-294386930748}" srcOrd="0" destOrd="0" presId="urn:microsoft.com/office/officeart/2005/8/layout/target3"/>
    <dgm:cxn modelId="{EB1489BA-5144-4DE5-AAA3-E39AD82DA1DB}" srcId="{69680353-6A4D-41EC-BCDE-7D592CFC3E99}" destId="{E3E95F27-35CC-4DA7-8510-6AE40A8E9A7F}" srcOrd="1" destOrd="0" parTransId="{63F4A65E-C47C-41AC-A9D7-8B1F1DD48B41}" sibTransId="{EACDACA0-A3CF-4D1D-A967-17E131780FA8}"/>
    <dgm:cxn modelId="{A383573F-9B26-4492-B27A-1B0C90B8B49F}" type="presOf" srcId="{69680353-6A4D-41EC-BCDE-7D592CFC3E99}" destId="{2F1472C2-7BEE-4786-A15C-41F88FD65C9E}" srcOrd="0" destOrd="0" presId="urn:microsoft.com/office/officeart/2005/8/layout/target3"/>
    <dgm:cxn modelId="{67F6A75A-12CE-4282-83A7-2F906FC39F96}" type="presParOf" srcId="{2F1472C2-7BEE-4786-A15C-41F88FD65C9E}" destId="{802D954D-C08B-417E-A841-0517A6F582CC}" srcOrd="0" destOrd="0" presId="urn:microsoft.com/office/officeart/2005/8/layout/target3"/>
    <dgm:cxn modelId="{AC0229F4-7D94-4B50-B69B-AD9BB01C5BDD}" type="presParOf" srcId="{2F1472C2-7BEE-4786-A15C-41F88FD65C9E}" destId="{025D92C1-CA04-44F1-8802-7F4B24FA1949}" srcOrd="1" destOrd="0" presId="urn:microsoft.com/office/officeart/2005/8/layout/target3"/>
    <dgm:cxn modelId="{8BB11786-189C-4694-B7FD-FFFAF40C6AC0}" type="presParOf" srcId="{2F1472C2-7BEE-4786-A15C-41F88FD65C9E}" destId="{9685BDCE-4C46-42D2-8324-294386930748}" srcOrd="2" destOrd="0" presId="urn:microsoft.com/office/officeart/2005/8/layout/target3"/>
    <dgm:cxn modelId="{4AF01AEC-23A2-4BF4-BFA6-4DE560C022EE}" type="presParOf" srcId="{2F1472C2-7BEE-4786-A15C-41F88FD65C9E}" destId="{206D77E0-F7BD-4864-A915-79A109284CD0}" srcOrd="3" destOrd="0" presId="urn:microsoft.com/office/officeart/2005/8/layout/target3"/>
    <dgm:cxn modelId="{A395AE06-CAB8-4439-A9E1-DC63E743F049}" type="presParOf" srcId="{2F1472C2-7BEE-4786-A15C-41F88FD65C9E}" destId="{42B6F5BD-3D44-4A08-88BA-7F7473A1E56F}" srcOrd="4" destOrd="0" presId="urn:microsoft.com/office/officeart/2005/8/layout/target3"/>
    <dgm:cxn modelId="{CE432884-F33C-42D4-AC83-12AB63A784BD}" type="presParOf" srcId="{2F1472C2-7BEE-4786-A15C-41F88FD65C9E}" destId="{4B725DA3-FA18-493A-8F4B-2177F4703B8E}" srcOrd="5" destOrd="0" presId="urn:microsoft.com/office/officeart/2005/8/layout/target3"/>
    <dgm:cxn modelId="{D0B9C85D-F83D-4EEE-81E0-CCF4B0CB8C0F}" type="presParOf" srcId="{2F1472C2-7BEE-4786-A15C-41F88FD65C9E}" destId="{1310D4CC-75D3-4323-99BE-847772FB2828}" srcOrd="6" destOrd="0" presId="urn:microsoft.com/office/officeart/2005/8/layout/target3"/>
    <dgm:cxn modelId="{0A061D34-85A9-47B0-BA5E-7AC9AADEB113}" type="presParOf" srcId="{2F1472C2-7BEE-4786-A15C-41F88FD65C9E}" destId="{DDCF039D-8E17-4719-92A9-CB29314519FA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B9B725-7816-42E9-B960-F8BDB0903DA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8443945-2EEE-4F77-AE52-CCD4070C610E}">
      <dgm:prSet custT="1"/>
      <dgm:spPr/>
      <dgm:t>
        <a:bodyPr/>
        <a:lstStyle/>
        <a:p>
          <a:r>
            <a:rPr lang="es-US" sz="24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Registro</a:t>
          </a:r>
          <a:endParaRPr lang="es-AR" sz="24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6907BCE-BE20-4E34-8355-571C8D4ED53E}" type="parTrans" cxnId="{C8911071-4935-4AE6-B97D-CB1FBBC12986}">
      <dgm:prSet/>
      <dgm:spPr/>
      <dgm:t>
        <a:bodyPr/>
        <a:lstStyle/>
        <a:p>
          <a:endParaRPr lang="es-AR"/>
        </a:p>
      </dgm:t>
    </dgm:pt>
    <dgm:pt modelId="{347FB054-4633-4518-A9D2-D8CBA52447E2}" type="sibTrans" cxnId="{C8911071-4935-4AE6-B97D-CB1FBBC12986}">
      <dgm:prSet/>
      <dgm:spPr/>
      <dgm:t>
        <a:bodyPr/>
        <a:lstStyle/>
        <a:p>
          <a:endParaRPr lang="es-AR"/>
        </a:p>
      </dgm:t>
    </dgm:pt>
    <dgm:pt modelId="{CA34B220-0592-403C-9EBA-9E619F4641A9}" type="pres">
      <dgm:prSet presAssocID="{DFB9B725-7816-42E9-B960-F8BDB0903D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128F62-D283-4689-BE7B-0143D755C79B}" type="pres">
      <dgm:prSet presAssocID="{DFB9B725-7816-42E9-B960-F8BDB0903DAA}" presName="arrow" presStyleLbl="bgShp" presStyleIdx="0" presStyleCnt="1"/>
      <dgm:spPr/>
    </dgm:pt>
    <dgm:pt modelId="{FD8B9B1A-8589-4D41-AF99-DDF340141215}" type="pres">
      <dgm:prSet presAssocID="{DFB9B725-7816-42E9-B960-F8BDB0903DAA}" presName="points" presStyleCnt="0"/>
      <dgm:spPr/>
    </dgm:pt>
    <dgm:pt modelId="{D9A75B6D-031F-4BCA-BEC6-5A4BE54E2E27}" type="pres">
      <dgm:prSet presAssocID="{C8443945-2EEE-4F77-AE52-CCD4070C610E}" presName="compositeA" presStyleCnt="0"/>
      <dgm:spPr/>
    </dgm:pt>
    <dgm:pt modelId="{77A543E7-392A-4926-8317-58317D61E85C}" type="pres">
      <dgm:prSet presAssocID="{C8443945-2EEE-4F77-AE52-CCD4070C610E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E6DD95-FEEF-424D-A57D-86A4B97A5BE6}" type="pres">
      <dgm:prSet presAssocID="{C8443945-2EEE-4F77-AE52-CCD4070C610E}" presName="circleA" presStyleLbl="node1" presStyleIdx="0" presStyleCnt="1"/>
      <dgm:spPr/>
    </dgm:pt>
    <dgm:pt modelId="{B5AC0556-4C7F-48DC-8158-20C198C546A2}" type="pres">
      <dgm:prSet presAssocID="{C8443945-2EEE-4F77-AE52-CCD4070C610E}" presName="spaceA" presStyleCnt="0"/>
      <dgm:spPr/>
    </dgm:pt>
  </dgm:ptLst>
  <dgm:cxnLst>
    <dgm:cxn modelId="{B1F73A5D-BD4C-43A6-AD82-F7DC876928C7}" type="presOf" srcId="{C8443945-2EEE-4F77-AE52-CCD4070C610E}" destId="{77A543E7-392A-4926-8317-58317D61E85C}" srcOrd="0" destOrd="0" presId="urn:microsoft.com/office/officeart/2005/8/layout/hProcess11"/>
    <dgm:cxn modelId="{C8911071-4935-4AE6-B97D-CB1FBBC12986}" srcId="{DFB9B725-7816-42E9-B960-F8BDB0903DAA}" destId="{C8443945-2EEE-4F77-AE52-CCD4070C610E}" srcOrd="0" destOrd="0" parTransId="{26907BCE-BE20-4E34-8355-571C8D4ED53E}" sibTransId="{347FB054-4633-4518-A9D2-D8CBA52447E2}"/>
    <dgm:cxn modelId="{96B48D6F-37BA-4ACE-A510-790FA6D82834}" type="presOf" srcId="{DFB9B725-7816-42E9-B960-F8BDB0903DAA}" destId="{CA34B220-0592-403C-9EBA-9E619F4641A9}" srcOrd="0" destOrd="0" presId="urn:microsoft.com/office/officeart/2005/8/layout/hProcess11"/>
    <dgm:cxn modelId="{F188C8A6-23DA-45A1-9D0F-892E6730D1F5}" type="presParOf" srcId="{CA34B220-0592-403C-9EBA-9E619F4641A9}" destId="{62128F62-D283-4689-BE7B-0143D755C79B}" srcOrd="0" destOrd="0" presId="urn:microsoft.com/office/officeart/2005/8/layout/hProcess11"/>
    <dgm:cxn modelId="{8676E042-CF71-4222-BABF-CE669A9522CE}" type="presParOf" srcId="{CA34B220-0592-403C-9EBA-9E619F4641A9}" destId="{FD8B9B1A-8589-4D41-AF99-DDF340141215}" srcOrd="1" destOrd="0" presId="urn:microsoft.com/office/officeart/2005/8/layout/hProcess11"/>
    <dgm:cxn modelId="{D02784EC-E782-4A16-8E39-6EAFEE585A63}" type="presParOf" srcId="{FD8B9B1A-8589-4D41-AF99-DDF340141215}" destId="{D9A75B6D-031F-4BCA-BEC6-5A4BE54E2E27}" srcOrd="0" destOrd="0" presId="urn:microsoft.com/office/officeart/2005/8/layout/hProcess11"/>
    <dgm:cxn modelId="{3EBEA61B-87AC-4522-9938-1B7BC24ACFFC}" type="presParOf" srcId="{D9A75B6D-031F-4BCA-BEC6-5A4BE54E2E27}" destId="{77A543E7-392A-4926-8317-58317D61E85C}" srcOrd="0" destOrd="0" presId="urn:microsoft.com/office/officeart/2005/8/layout/hProcess11"/>
    <dgm:cxn modelId="{9C4D041D-3C23-457E-A36D-F8073CA23CFB}" type="presParOf" srcId="{D9A75B6D-031F-4BCA-BEC6-5A4BE54E2E27}" destId="{8EE6DD95-FEEF-424D-A57D-86A4B97A5BE6}" srcOrd="1" destOrd="0" presId="urn:microsoft.com/office/officeart/2005/8/layout/hProcess11"/>
    <dgm:cxn modelId="{B0469D02-6F51-4B1A-8358-83B1F92D6608}" type="presParOf" srcId="{D9A75B6D-031F-4BCA-BEC6-5A4BE54E2E27}" destId="{B5AC0556-4C7F-48DC-8158-20C198C546A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B8C7FA-4DB1-4BE8-90D3-55D276C6C0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615ADE0-F530-47A1-8472-4BBB8498D4E8}">
      <dgm:prSet phldrT="[Texto]"/>
      <dgm:spPr/>
      <dgm:t>
        <a:bodyPr/>
        <a:lstStyle/>
        <a:p>
          <a:r>
            <a:rPr lang="es-ES" dirty="0" smtClean="0"/>
            <a:t>El diseño del registro:</a:t>
          </a:r>
          <a:endParaRPr lang="es-ES" dirty="0"/>
        </a:p>
      </dgm:t>
    </dgm:pt>
    <dgm:pt modelId="{F6AD308E-2A07-4B05-84F0-22631DD2C1F6}" type="parTrans" cxnId="{34D37316-0E52-48F9-B2E2-105CD47AA147}">
      <dgm:prSet/>
      <dgm:spPr/>
      <dgm:t>
        <a:bodyPr/>
        <a:lstStyle/>
        <a:p>
          <a:endParaRPr lang="es-ES"/>
        </a:p>
      </dgm:t>
    </dgm:pt>
    <dgm:pt modelId="{ECB61EE5-B201-43B5-AFD0-8B83BB9D2F4E}" type="sibTrans" cxnId="{34D37316-0E52-48F9-B2E2-105CD47AA147}">
      <dgm:prSet/>
      <dgm:spPr/>
      <dgm:t>
        <a:bodyPr/>
        <a:lstStyle/>
        <a:p>
          <a:endParaRPr lang="es-ES"/>
        </a:p>
      </dgm:t>
    </dgm:pt>
    <dgm:pt modelId="{69256927-E916-403F-9DD3-EC922D9FEE3F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Que este contenga la dirección de correo, la contraseña y nombre de usuario, pero si el correo ya esta en uso, que no se valide el registro y deba iniciar sesión.</a:t>
          </a:r>
          <a:endParaRPr lang="es-ES" sz="2900" dirty="0">
            <a:solidFill>
              <a:srgbClr val="92D050"/>
            </a:solidFill>
          </a:endParaRPr>
        </a:p>
      </dgm:t>
    </dgm:pt>
    <dgm:pt modelId="{2E8B1800-AC9C-4ED5-812B-B7FF7F7B7E97}" type="parTrans" cxnId="{DE51E044-DA85-4A0C-9C8E-5FE521026ACC}">
      <dgm:prSet/>
      <dgm:spPr/>
      <dgm:t>
        <a:bodyPr/>
        <a:lstStyle/>
        <a:p>
          <a:endParaRPr lang="es-ES"/>
        </a:p>
      </dgm:t>
    </dgm:pt>
    <dgm:pt modelId="{9F5347A0-DFD8-4779-B5A7-1E3447267817}" type="sibTrans" cxnId="{DE51E044-DA85-4A0C-9C8E-5FE521026ACC}">
      <dgm:prSet/>
      <dgm:spPr/>
      <dgm:t>
        <a:bodyPr/>
        <a:lstStyle/>
        <a:p>
          <a:endParaRPr lang="es-ES"/>
        </a:p>
      </dgm:t>
    </dgm:pt>
    <dgm:pt modelId="{440E0239-F9B3-4AFC-9C3D-E4B9E79A94FD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Y al iniciar sesión que pida correo o nombre de usuario y contraseña.</a:t>
          </a:r>
          <a:endParaRPr lang="es-ES" sz="2900" dirty="0">
            <a:solidFill>
              <a:srgbClr val="92D050"/>
            </a:solidFill>
          </a:endParaRPr>
        </a:p>
      </dgm:t>
    </dgm:pt>
    <dgm:pt modelId="{36BE3CAF-18EA-450D-A208-A6B6D48600CC}" type="parTrans" cxnId="{24CF8820-A7DE-4E26-A1FE-B6EAEDAE2F4F}">
      <dgm:prSet/>
      <dgm:spPr/>
      <dgm:t>
        <a:bodyPr/>
        <a:lstStyle/>
        <a:p>
          <a:endParaRPr lang="es-ES"/>
        </a:p>
      </dgm:t>
    </dgm:pt>
    <dgm:pt modelId="{ECF3C718-A648-4910-BBAC-F4D68CCC474F}" type="sibTrans" cxnId="{24CF8820-A7DE-4E26-A1FE-B6EAEDAE2F4F}">
      <dgm:prSet/>
      <dgm:spPr/>
      <dgm:t>
        <a:bodyPr/>
        <a:lstStyle/>
        <a:p>
          <a:endParaRPr lang="es-ES"/>
        </a:p>
      </dgm:t>
    </dgm:pt>
    <dgm:pt modelId="{F69868AD-E53F-43E7-B499-DEB3898B3C3C}">
      <dgm:prSet phldrT="[Texto]" custT="1"/>
      <dgm:spPr/>
      <dgm:t>
        <a:bodyPr/>
        <a:lstStyle/>
        <a:p>
          <a:r>
            <a:rPr lang="es-ES" sz="2900" dirty="0" smtClean="0">
              <a:solidFill>
                <a:srgbClr val="92D050"/>
              </a:solidFill>
            </a:rPr>
            <a:t>Que no acceda a algunos lugares sin registrarse.</a:t>
          </a:r>
          <a:endParaRPr lang="es-ES" sz="2900" dirty="0">
            <a:solidFill>
              <a:srgbClr val="92D050"/>
            </a:solidFill>
          </a:endParaRPr>
        </a:p>
      </dgm:t>
    </dgm:pt>
    <dgm:pt modelId="{33123DB3-A468-4579-85AA-3AADDAD45699}" type="parTrans" cxnId="{9501E9B5-9DDB-4E61-9588-232CA172EDD4}">
      <dgm:prSet/>
      <dgm:spPr/>
    </dgm:pt>
    <dgm:pt modelId="{60AFAB58-416C-44F8-9A22-197B44F6F961}" type="sibTrans" cxnId="{9501E9B5-9DDB-4E61-9588-232CA172EDD4}">
      <dgm:prSet/>
      <dgm:spPr/>
    </dgm:pt>
    <dgm:pt modelId="{CFF073C3-AFAA-44F2-8C34-24AFC14BBA11}" type="pres">
      <dgm:prSet presAssocID="{15B8C7FA-4DB1-4BE8-90D3-55D276C6C0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5B6CAF-E703-4FEA-A742-4161ED1296D3}" type="pres">
      <dgm:prSet presAssocID="{A615ADE0-F530-47A1-8472-4BBB8498D4E8}" presName="parentText" presStyleLbl="node1" presStyleIdx="0" presStyleCnt="1" custScaleY="40838" custLinFactNeighborX="-225" custLinFactNeighborY="255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4F30D-A70C-4214-9914-E18515731886}" type="pres">
      <dgm:prSet presAssocID="{A615ADE0-F530-47A1-8472-4BBB8498D4E8}" presName="childText" presStyleLbl="revTx" presStyleIdx="0" presStyleCnt="1" custScaleY="116751" custLinFactNeighborY="180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313EDB-2468-4C0C-B924-DBF3A560C664}" type="presOf" srcId="{15B8C7FA-4DB1-4BE8-90D3-55D276C6C0B0}" destId="{CFF073C3-AFAA-44F2-8C34-24AFC14BBA11}" srcOrd="0" destOrd="0" presId="urn:microsoft.com/office/officeart/2005/8/layout/vList2"/>
    <dgm:cxn modelId="{7CB948B9-75B6-402B-B11F-353A57B610E8}" type="presOf" srcId="{A615ADE0-F530-47A1-8472-4BBB8498D4E8}" destId="{F85B6CAF-E703-4FEA-A742-4161ED1296D3}" srcOrd="0" destOrd="0" presId="urn:microsoft.com/office/officeart/2005/8/layout/vList2"/>
    <dgm:cxn modelId="{24CF8820-A7DE-4E26-A1FE-B6EAEDAE2F4F}" srcId="{A615ADE0-F530-47A1-8472-4BBB8498D4E8}" destId="{440E0239-F9B3-4AFC-9C3D-E4B9E79A94FD}" srcOrd="1" destOrd="0" parTransId="{36BE3CAF-18EA-450D-A208-A6B6D48600CC}" sibTransId="{ECF3C718-A648-4910-BBAC-F4D68CCC474F}"/>
    <dgm:cxn modelId="{DE51E044-DA85-4A0C-9C8E-5FE521026ACC}" srcId="{A615ADE0-F530-47A1-8472-4BBB8498D4E8}" destId="{69256927-E916-403F-9DD3-EC922D9FEE3F}" srcOrd="0" destOrd="0" parTransId="{2E8B1800-AC9C-4ED5-812B-B7FF7F7B7E97}" sibTransId="{9F5347A0-DFD8-4779-B5A7-1E3447267817}"/>
    <dgm:cxn modelId="{34D37316-0E52-48F9-B2E2-105CD47AA147}" srcId="{15B8C7FA-4DB1-4BE8-90D3-55D276C6C0B0}" destId="{A615ADE0-F530-47A1-8472-4BBB8498D4E8}" srcOrd="0" destOrd="0" parTransId="{F6AD308E-2A07-4B05-84F0-22631DD2C1F6}" sibTransId="{ECB61EE5-B201-43B5-AFD0-8B83BB9D2F4E}"/>
    <dgm:cxn modelId="{9501E9B5-9DDB-4E61-9588-232CA172EDD4}" srcId="{A615ADE0-F530-47A1-8472-4BBB8498D4E8}" destId="{F69868AD-E53F-43E7-B499-DEB3898B3C3C}" srcOrd="2" destOrd="0" parTransId="{33123DB3-A468-4579-85AA-3AADDAD45699}" sibTransId="{60AFAB58-416C-44F8-9A22-197B44F6F961}"/>
    <dgm:cxn modelId="{FF337883-D36E-4282-B36F-11DC3C89F4BA}" type="presOf" srcId="{440E0239-F9B3-4AFC-9C3D-E4B9E79A94FD}" destId="{A6E4F30D-A70C-4214-9914-E18515731886}" srcOrd="0" destOrd="1" presId="urn:microsoft.com/office/officeart/2005/8/layout/vList2"/>
    <dgm:cxn modelId="{7D2D6FFB-C1F5-4C9D-BA1A-25552998DAAA}" type="presOf" srcId="{F69868AD-E53F-43E7-B499-DEB3898B3C3C}" destId="{A6E4F30D-A70C-4214-9914-E18515731886}" srcOrd="0" destOrd="2" presId="urn:microsoft.com/office/officeart/2005/8/layout/vList2"/>
    <dgm:cxn modelId="{C77B77C4-22FE-4C7D-99E6-0FC3A919A51A}" type="presOf" srcId="{69256927-E916-403F-9DD3-EC922D9FEE3F}" destId="{A6E4F30D-A70C-4214-9914-E18515731886}" srcOrd="0" destOrd="0" presId="urn:microsoft.com/office/officeart/2005/8/layout/vList2"/>
    <dgm:cxn modelId="{D0C6E1B8-824D-464B-BD8E-618932212833}" type="presParOf" srcId="{CFF073C3-AFAA-44F2-8C34-24AFC14BBA11}" destId="{F85B6CAF-E703-4FEA-A742-4161ED1296D3}" srcOrd="0" destOrd="0" presId="urn:microsoft.com/office/officeart/2005/8/layout/vList2"/>
    <dgm:cxn modelId="{927C7792-5F19-4461-9DA8-CC12CA24BAA6}" type="presParOf" srcId="{CFF073C3-AFAA-44F2-8C34-24AFC14BBA11}" destId="{A6E4F30D-A70C-4214-9914-E185157318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680353-6A4D-41EC-BCDE-7D592CFC3E9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CB0103-176E-4D2F-AD1C-D390317A70A4}">
      <dgm:prSet/>
      <dgm:spPr/>
      <dgm:t>
        <a:bodyPr/>
        <a:lstStyle/>
        <a:p>
          <a:r>
            <a:rPr lang="es-US" dirty="0" smtClean="0">
              <a:solidFill>
                <a:schemeClr val="accent1"/>
              </a:solidFill>
            </a:rPr>
            <a:t>Cristian: ¿Cómo le </a:t>
          </a:r>
          <a:r>
            <a:rPr lang="es-US" dirty="0" err="1" smtClean="0">
              <a:solidFill>
                <a:schemeClr val="accent1"/>
              </a:solidFill>
            </a:rPr>
            <a:t>gustaria</a:t>
          </a:r>
          <a:r>
            <a:rPr lang="es-US" dirty="0" smtClean="0">
              <a:solidFill>
                <a:schemeClr val="accent1"/>
              </a:solidFill>
            </a:rPr>
            <a:t> el diseño del registro?</a:t>
          </a:r>
          <a:endParaRPr lang="es-AR" dirty="0">
            <a:solidFill>
              <a:schemeClr val="accent1"/>
            </a:solidFill>
          </a:endParaRPr>
        </a:p>
      </dgm:t>
    </dgm:pt>
    <dgm:pt modelId="{9D057D54-442D-4BB4-BFB2-A7D2F21BD33A}" type="parTrans" cxnId="{4D79EC56-0BB9-41A5-ABEA-DB949ABED534}">
      <dgm:prSet/>
      <dgm:spPr/>
      <dgm:t>
        <a:bodyPr/>
        <a:lstStyle/>
        <a:p>
          <a:endParaRPr lang="es-AR"/>
        </a:p>
      </dgm:t>
    </dgm:pt>
    <dgm:pt modelId="{800DEE3B-B1F0-4337-9B3C-25CE1178678B}" type="sibTrans" cxnId="{4D79EC56-0BB9-41A5-ABEA-DB949ABED534}">
      <dgm:prSet/>
      <dgm:spPr/>
      <dgm:t>
        <a:bodyPr/>
        <a:lstStyle/>
        <a:p>
          <a:endParaRPr lang="es-AR"/>
        </a:p>
      </dgm:t>
    </dgm:pt>
    <dgm:pt modelId="{E3E95F27-35CC-4DA7-8510-6AE40A8E9A7F}">
      <dgm:prSet/>
      <dgm:spPr/>
      <dgm:t>
        <a:bodyPr/>
        <a:lstStyle/>
        <a:p>
          <a:r>
            <a:rPr lang="es-AR" dirty="0" smtClean="0">
              <a:solidFill>
                <a:schemeClr val="accent1"/>
              </a:solidFill>
            </a:rPr>
            <a:t>Cristian: ¿pero </a:t>
          </a:r>
          <a:r>
            <a:rPr lang="es-AR" dirty="0" err="1" smtClean="0">
              <a:solidFill>
                <a:schemeClr val="accent1"/>
              </a:solidFill>
            </a:rPr>
            <a:t>wn</a:t>
          </a:r>
          <a:r>
            <a:rPr lang="es-AR" dirty="0" smtClean="0">
              <a:solidFill>
                <a:schemeClr val="accent1"/>
              </a:solidFill>
            </a:rPr>
            <a:t>, chusma </a:t>
          </a:r>
          <a:r>
            <a:rPr lang="es-AR" dirty="0" err="1" smtClean="0">
              <a:solidFill>
                <a:schemeClr val="accent1"/>
              </a:solidFill>
            </a:rPr>
            <a:t>chusma</a:t>
          </a:r>
          <a:r>
            <a:rPr lang="es-AR" dirty="0" smtClean="0">
              <a:solidFill>
                <a:schemeClr val="accent1"/>
              </a:solidFill>
            </a:rPr>
            <a:t>, </a:t>
          </a:r>
          <a:r>
            <a:rPr lang="es-AR" dirty="0" err="1" smtClean="0">
              <a:solidFill>
                <a:schemeClr val="accent1"/>
              </a:solidFill>
            </a:rPr>
            <a:t>pq</a:t>
          </a:r>
          <a:r>
            <a:rPr lang="es-AR" dirty="0" smtClean="0">
              <a:solidFill>
                <a:schemeClr val="accent1"/>
              </a:solidFill>
            </a:rPr>
            <a:t> no </a:t>
          </a:r>
          <a:r>
            <a:rPr lang="es-AR" dirty="0" err="1" smtClean="0">
              <a:solidFill>
                <a:schemeClr val="accent1"/>
              </a:solidFill>
            </a:rPr>
            <a:t>queri</a:t>
          </a:r>
          <a:endParaRPr lang="es-AR" dirty="0">
            <a:solidFill>
              <a:schemeClr val="accent1"/>
            </a:solidFill>
          </a:endParaRPr>
        </a:p>
      </dgm:t>
    </dgm:pt>
    <dgm:pt modelId="{63F4A65E-C47C-41AC-A9D7-8B1F1DD48B41}" type="parTrans" cxnId="{EB1489BA-5144-4DE5-AAA3-E39AD82DA1DB}">
      <dgm:prSet/>
      <dgm:spPr/>
      <dgm:t>
        <a:bodyPr/>
        <a:lstStyle/>
        <a:p>
          <a:endParaRPr lang="es-AR"/>
        </a:p>
      </dgm:t>
    </dgm:pt>
    <dgm:pt modelId="{EACDACA0-A3CF-4D1D-A967-17E131780FA8}" type="sibTrans" cxnId="{EB1489BA-5144-4DE5-AAA3-E39AD82DA1DB}">
      <dgm:prSet/>
      <dgm:spPr/>
      <dgm:t>
        <a:bodyPr/>
        <a:lstStyle/>
        <a:p>
          <a:endParaRPr lang="es-AR"/>
        </a:p>
      </dgm:t>
    </dgm:pt>
    <dgm:pt modelId="{2F1472C2-7BEE-4786-A15C-41F88FD65C9E}" type="pres">
      <dgm:prSet presAssocID="{69680353-6A4D-41EC-BCDE-7D592CFC3E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02D954D-C08B-417E-A841-0517A6F582CC}" type="pres">
      <dgm:prSet presAssocID="{58CB0103-176E-4D2F-AD1C-D390317A70A4}" presName="circle1" presStyleLbl="node1" presStyleIdx="0" presStyleCnt="2"/>
      <dgm:spPr/>
    </dgm:pt>
    <dgm:pt modelId="{025D92C1-CA04-44F1-8802-7F4B24FA1949}" type="pres">
      <dgm:prSet presAssocID="{58CB0103-176E-4D2F-AD1C-D390317A70A4}" presName="space" presStyleCnt="0"/>
      <dgm:spPr/>
    </dgm:pt>
    <dgm:pt modelId="{9685BDCE-4C46-42D2-8324-294386930748}" type="pres">
      <dgm:prSet presAssocID="{58CB0103-176E-4D2F-AD1C-D390317A70A4}" presName="rect1" presStyleLbl="alignAcc1" presStyleIdx="0" presStyleCnt="2"/>
      <dgm:spPr/>
      <dgm:t>
        <a:bodyPr/>
        <a:lstStyle/>
        <a:p>
          <a:endParaRPr lang="es-ES"/>
        </a:p>
      </dgm:t>
    </dgm:pt>
    <dgm:pt modelId="{206D77E0-F7BD-4864-A915-79A109284CD0}" type="pres">
      <dgm:prSet presAssocID="{E3E95F27-35CC-4DA7-8510-6AE40A8E9A7F}" presName="vertSpace2" presStyleLbl="node1" presStyleIdx="0" presStyleCnt="2"/>
      <dgm:spPr/>
    </dgm:pt>
    <dgm:pt modelId="{42B6F5BD-3D44-4A08-88BA-7F7473A1E56F}" type="pres">
      <dgm:prSet presAssocID="{E3E95F27-35CC-4DA7-8510-6AE40A8E9A7F}" presName="circle2" presStyleLbl="node1" presStyleIdx="1" presStyleCnt="2"/>
      <dgm:spPr/>
    </dgm:pt>
    <dgm:pt modelId="{4B725DA3-FA18-493A-8F4B-2177F4703B8E}" type="pres">
      <dgm:prSet presAssocID="{E3E95F27-35CC-4DA7-8510-6AE40A8E9A7F}" presName="rect2" presStyleLbl="alignAcc1" presStyleIdx="1" presStyleCnt="2"/>
      <dgm:spPr/>
      <dgm:t>
        <a:bodyPr/>
        <a:lstStyle/>
        <a:p>
          <a:endParaRPr lang="es-ES"/>
        </a:p>
      </dgm:t>
    </dgm:pt>
    <dgm:pt modelId="{1310D4CC-75D3-4323-99BE-847772FB2828}" type="pres">
      <dgm:prSet presAssocID="{58CB0103-176E-4D2F-AD1C-D390317A70A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CF039D-8E17-4719-92A9-CB29314519FA}" type="pres">
      <dgm:prSet presAssocID="{E3E95F27-35CC-4DA7-8510-6AE40A8E9A7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899368D-A583-4C51-867B-2B8EC19B9CDD}" type="presOf" srcId="{E3E95F27-35CC-4DA7-8510-6AE40A8E9A7F}" destId="{DDCF039D-8E17-4719-92A9-CB29314519FA}" srcOrd="1" destOrd="0" presId="urn:microsoft.com/office/officeart/2005/8/layout/target3"/>
    <dgm:cxn modelId="{4D79EC56-0BB9-41A5-ABEA-DB949ABED534}" srcId="{69680353-6A4D-41EC-BCDE-7D592CFC3E99}" destId="{58CB0103-176E-4D2F-AD1C-D390317A70A4}" srcOrd="0" destOrd="0" parTransId="{9D057D54-442D-4BB4-BFB2-A7D2F21BD33A}" sibTransId="{800DEE3B-B1F0-4337-9B3C-25CE1178678B}"/>
    <dgm:cxn modelId="{FB4A5B5F-B958-4012-A2CD-7E92FA16E76F}" type="presOf" srcId="{58CB0103-176E-4D2F-AD1C-D390317A70A4}" destId="{1310D4CC-75D3-4323-99BE-847772FB2828}" srcOrd="1" destOrd="0" presId="urn:microsoft.com/office/officeart/2005/8/layout/target3"/>
    <dgm:cxn modelId="{EB1489BA-5144-4DE5-AAA3-E39AD82DA1DB}" srcId="{69680353-6A4D-41EC-BCDE-7D592CFC3E99}" destId="{E3E95F27-35CC-4DA7-8510-6AE40A8E9A7F}" srcOrd="1" destOrd="0" parTransId="{63F4A65E-C47C-41AC-A9D7-8B1F1DD48B41}" sibTransId="{EACDACA0-A3CF-4D1D-A967-17E131780FA8}"/>
    <dgm:cxn modelId="{8021B1C1-3C61-4B73-B452-4055378BD78B}" type="presOf" srcId="{E3E95F27-35CC-4DA7-8510-6AE40A8E9A7F}" destId="{4B725DA3-FA18-493A-8F4B-2177F4703B8E}" srcOrd="0" destOrd="0" presId="urn:microsoft.com/office/officeart/2005/8/layout/target3"/>
    <dgm:cxn modelId="{02C23C84-EEC4-49B1-96BC-96DD548B5EA2}" type="presOf" srcId="{58CB0103-176E-4D2F-AD1C-D390317A70A4}" destId="{9685BDCE-4C46-42D2-8324-294386930748}" srcOrd="0" destOrd="0" presId="urn:microsoft.com/office/officeart/2005/8/layout/target3"/>
    <dgm:cxn modelId="{6F4B21FB-E899-4CBA-8592-9442CE187CB1}" type="presOf" srcId="{69680353-6A4D-41EC-BCDE-7D592CFC3E99}" destId="{2F1472C2-7BEE-4786-A15C-41F88FD65C9E}" srcOrd="0" destOrd="0" presId="urn:microsoft.com/office/officeart/2005/8/layout/target3"/>
    <dgm:cxn modelId="{FCD3F12E-05C7-4E9D-9847-269776A9315C}" type="presParOf" srcId="{2F1472C2-7BEE-4786-A15C-41F88FD65C9E}" destId="{802D954D-C08B-417E-A841-0517A6F582CC}" srcOrd="0" destOrd="0" presId="urn:microsoft.com/office/officeart/2005/8/layout/target3"/>
    <dgm:cxn modelId="{19BE7906-553C-4E95-A081-5EE27123DB33}" type="presParOf" srcId="{2F1472C2-7BEE-4786-A15C-41F88FD65C9E}" destId="{025D92C1-CA04-44F1-8802-7F4B24FA1949}" srcOrd="1" destOrd="0" presId="urn:microsoft.com/office/officeart/2005/8/layout/target3"/>
    <dgm:cxn modelId="{0A72CDF3-4764-43E8-87A0-1447EFB10C16}" type="presParOf" srcId="{2F1472C2-7BEE-4786-A15C-41F88FD65C9E}" destId="{9685BDCE-4C46-42D2-8324-294386930748}" srcOrd="2" destOrd="0" presId="urn:microsoft.com/office/officeart/2005/8/layout/target3"/>
    <dgm:cxn modelId="{6037ED97-F0CB-4572-B774-7C6051002C50}" type="presParOf" srcId="{2F1472C2-7BEE-4786-A15C-41F88FD65C9E}" destId="{206D77E0-F7BD-4864-A915-79A109284CD0}" srcOrd="3" destOrd="0" presId="urn:microsoft.com/office/officeart/2005/8/layout/target3"/>
    <dgm:cxn modelId="{BA20B448-A591-4916-BDBA-EAE7E7FEBCDE}" type="presParOf" srcId="{2F1472C2-7BEE-4786-A15C-41F88FD65C9E}" destId="{42B6F5BD-3D44-4A08-88BA-7F7473A1E56F}" srcOrd="4" destOrd="0" presId="urn:microsoft.com/office/officeart/2005/8/layout/target3"/>
    <dgm:cxn modelId="{070F6D1D-117A-4A9C-B3BD-8CB73349273F}" type="presParOf" srcId="{2F1472C2-7BEE-4786-A15C-41F88FD65C9E}" destId="{4B725DA3-FA18-493A-8F4B-2177F4703B8E}" srcOrd="5" destOrd="0" presId="urn:microsoft.com/office/officeart/2005/8/layout/target3"/>
    <dgm:cxn modelId="{62496B51-E347-4B2F-98C3-0C0129EBFD6D}" type="presParOf" srcId="{2F1472C2-7BEE-4786-A15C-41F88FD65C9E}" destId="{1310D4CC-75D3-4323-99BE-847772FB2828}" srcOrd="6" destOrd="0" presId="urn:microsoft.com/office/officeart/2005/8/layout/target3"/>
    <dgm:cxn modelId="{5E53214D-6418-4AF4-81E9-AF7399572F39}" type="presParOf" srcId="{2F1472C2-7BEE-4786-A15C-41F88FD65C9E}" destId="{DDCF039D-8E17-4719-92A9-CB29314519FA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B9B725-7816-42E9-B960-F8BDB0903DA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8443945-2EEE-4F77-AE52-CCD4070C610E}">
      <dgm:prSet custT="1"/>
      <dgm:spPr/>
      <dgm:t>
        <a:bodyPr/>
        <a:lstStyle/>
        <a:p>
          <a:r>
            <a:rPr lang="es-AR" sz="36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Base de Datos</a:t>
          </a:r>
          <a:endParaRPr lang="es-AR" sz="36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26907BCE-BE20-4E34-8355-571C8D4ED53E}" type="parTrans" cxnId="{C8911071-4935-4AE6-B97D-CB1FBBC12986}">
      <dgm:prSet/>
      <dgm:spPr/>
      <dgm:t>
        <a:bodyPr/>
        <a:lstStyle/>
        <a:p>
          <a:endParaRPr lang="es-AR"/>
        </a:p>
      </dgm:t>
    </dgm:pt>
    <dgm:pt modelId="{347FB054-4633-4518-A9D2-D8CBA52447E2}" type="sibTrans" cxnId="{C8911071-4935-4AE6-B97D-CB1FBBC12986}">
      <dgm:prSet/>
      <dgm:spPr/>
      <dgm:t>
        <a:bodyPr/>
        <a:lstStyle/>
        <a:p>
          <a:endParaRPr lang="es-AR"/>
        </a:p>
      </dgm:t>
    </dgm:pt>
    <dgm:pt modelId="{CA34B220-0592-403C-9EBA-9E619F4641A9}" type="pres">
      <dgm:prSet presAssocID="{DFB9B725-7816-42E9-B960-F8BDB0903D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128F62-D283-4689-BE7B-0143D755C79B}" type="pres">
      <dgm:prSet presAssocID="{DFB9B725-7816-42E9-B960-F8BDB0903DAA}" presName="arrow" presStyleLbl="bgShp" presStyleIdx="0" presStyleCnt="1"/>
      <dgm:spPr/>
    </dgm:pt>
    <dgm:pt modelId="{FD8B9B1A-8589-4D41-AF99-DDF340141215}" type="pres">
      <dgm:prSet presAssocID="{DFB9B725-7816-42E9-B960-F8BDB0903DAA}" presName="points" presStyleCnt="0"/>
      <dgm:spPr/>
    </dgm:pt>
    <dgm:pt modelId="{D9A75B6D-031F-4BCA-BEC6-5A4BE54E2E27}" type="pres">
      <dgm:prSet presAssocID="{C8443945-2EEE-4F77-AE52-CCD4070C610E}" presName="compositeA" presStyleCnt="0"/>
      <dgm:spPr/>
    </dgm:pt>
    <dgm:pt modelId="{77A543E7-392A-4926-8317-58317D61E85C}" type="pres">
      <dgm:prSet presAssocID="{C8443945-2EEE-4F77-AE52-CCD4070C610E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E6DD95-FEEF-424D-A57D-86A4B97A5BE6}" type="pres">
      <dgm:prSet presAssocID="{C8443945-2EEE-4F77-AE52-CCD4070C610E}" presName="circleA" presStyleLbl="node1" presStyleIdx="0" presStyleCnt="1"/>
      <dgm:spPr/>
    </dgm:pt>
    <dgm:pt modelId="{B5AC0556-4C7F-48DC-8158-20C198C546A2}" type="pres">
      <dgm:prSet presAssocID="{C8443945-2EEE-4F77-AE52-CCD4070C610E}" presName="spaceA" presStyleCnt="0"/>
      <dgm:spPr/>
    </dgm:pt>
  </dgm:ptLst>
  <dgm:cxnLst>
    <dgm:cxn modelId="{CDBE372A-74AA-45F8-951C-1E0CE0D53C24}" type="presOf" srcId="{DFB9B725-7816-42E9-B960-F8BDB0903DAA}" destId="{CA34B220-0592-403C-9EBA-9E619F4641A9}" srcOrd="0" destOrd="0" presId="urn:microsoft.com/office/officeart/2005/8/layout/hProcess11"/>
    <dgm:cxn modelId="{369B0AF6-0F46-4C1D-AA7B-FDBCADD214B9}" type="presOf" srcId="{C8443945-2EEE-4F77-AE52-CCD4070C610E}" destId="{77A543E7-392A-4926-8317-58317D61E85C}" srcOrd="0" destOrd="0" presId="urn:microsoft.com/office/officeart/2005/8/layout/hProcess11"/>
    <dgm:cxn modelId="{C8911071-4935-4AE6-B97D-CB1FBBC12986}" srcId="{DFB9B725-7816-42E9-B960-F8BDB0903DAA}" destId="{C8443945-2EEE-4F77-AE52-CCD4070C610E}" srcOrd="0" destOrd="0" parTransId="{26907BCE-BE20-4E34-8355-571C8D4ED53E}" sibTransId="{347FB054-4633-4518-A9D2-D8CBA52447E2}"/>
    <dgm:cxn modelId="{88B25081-55A6-4016-BB19-3B0DB1C258B0}" type="presParOf" srcId="{CA34B220-0592-403C-9EBA-9E619F4641A9}" destId="{62128F62-D283-4689-BE7B-0143D755C79B}" srcOrd="0" destOrd="0" presId="urn:microsoft.com/office/officeart/2005/8/layout/hProcess11"/>
    <dgm:cxn modelId="{BA9AD90F-9B03-41FE-BCAE-FC93723B138B}" type="presParOf" srcId="{CA34B220-0592-403C-9EBA-9E619F4641A9}" destId="{FD8B9B1A-8589-4D41-AF99-DDF340141215}" srcOrd="1" destOrd="0" presId="urn:microsoft.com/office/officeart/2005/8/layout/hProcess11"/>
    <dgm:cxn modelId="{D2E43343-286C-4FCF-A7FC-0EC352A10FE1}" type="presParOf" srcId="{FD8B9B1A-8589-4D41-AF99-DDF340141215}" destId="{D9A75B6D-031F-4BCA-BEC6-5A4BE54E2E27}" srcOrd="0" destOrd="0" presId="urn:microsoft.com/office/officeart/2005/8/layout/hProcess11"/>
    <dgm:cxn modelId="{01ABC8ED-F52D-4FBD-AAFC-E39F384C97C6}" type="presParOf" srcId="{D9A75B6D-031F-4BCA-BEC6-5A4BE54E2E27}" destId="{77A543E7-392A-4926-8317-58317D61E85C}" srcOrd="0" destOrd="0" presId="urn:microsoft.com/office/officeart/2005/8/layout/hProcess11"/>
    <dgm:cxn modelId="{C4650BD3-C7DF-4D11-97E4-E599FF0F2EC3}" type="presParOf" srcId="{D9A75B6D-031F-4BCA-BEC6-5A4BE54E2E27}" destId="{8EE6DD95-FEEF-424D-A57D-86A4B97A5BE6}" srcOrd="1" destOrd="0" presId="urn:microsoft.com/office/officeart/2005/8/layout/hProcess11"/>
    <dgm:cxn modelId="{F285792B-5517-4C7B-93B3-C50254F1C0A5}" type="presParOf" srcId="{D9A75B6D-031F-4BCA-BEC6-5A4BE54E2E27}" destId="{B5AC0556-4C7F-48DC-8158-20C198C546A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FFF787-81BE-43BD-94D9-0CE3346CBCF7}">
      <dsp:nvSpPr>
        <dsp:cNvPr id="0" name=""/>
        <dsp:cNvSpPr/>
      </dsp:nvSpPr>
      <dsp:spPr>
        <a:xfrm>
          <a:off x="694119" y="2295"/>
          <a:ext cx="1570400" cy="1172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5B50-4E4F-4EE2-BED9-94DB969D37E4}">
      <dsp:nvSpPr>
        <dsp:cNvPr id="0" name=""/>
        <dsp:cNvSpPr/>
      </dsp:nvSpPr>
      <dsp:spPr>
        <a:xfrm>
          <a:off x="694119" y="1174565"/>
          <a:ext cx="1570400" cy="50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Hola, mucho gusto, los integrantes </a:t>
          </a:r>
          <a:endParaRPr lang="es-AR" sz="1300" kern="1200" dirty="0"/>
        </a:p>
      </dsp:txBody>
      <dsp:txXfrm>
        <a:off x="694119" y="1174565"/>
        <a:ext cx="1105915" cy="504076"/>
      </dsp:txXfrm>
    </dsp:sp>
    <dsp:sp modelId="{DFBA8853-CA28-4893-B90E-5E09DF5B12D1}">
      <dsp:nvSpPr>
        <dsp:cNvPr id="0" name=""/>
        <dsp:cNvSpPr/>
      </dsp:nvSpPr>
      <dsp:spPr>
        <a:xfrm>
          <a:off x="1844459" y="1254633"/>
          <a:ext cx="549640" cy="549640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B1B23-6469-46B6-80C2-B8E5824EC5A8}">
      <dsp:nvSpPr>
        <dsp:cNvPr id="0" name=""/>
        <dsp:cNvSpPr/>
      </dsp:nvSpPr>
      <dsp:spPr>
        <a:xfrm>
          <a:off x="2530269" y="2295"/>
          <a:ext cx="1570400" cy="1172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22D50-72EB-4838-B410-2D115823401F}">
      <dsp:nvSpPr>
        <dsp:cNvPr id="0" name=""/>
        <dsp:cNvSpPr/>
      </dsp:nvSpPr>
      <dsp:spPr>
        <a:xfrm>
          <a:off x="2530269" y="1174565"/>
          <a:ext cx="1570400" cy="50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Representador: Gerente</a:t>
          </a:r>
          <a:endParaRPr lang="es-AR" sz="1300" kern="1200" dirty="0"/>
        </a:p>
      </dsp:txBody>
      <dsp:txXfrm>
        <a:off x="2530269" y="1174565"/>
        <a:ext cx="1105915" cy="504076"/>
      </dsp:txXfrm>
    </dsp:sp>
    <dsp:sp modelId="{B6E032AB-67BA-47C0-BF7A-237F7D32D10A}">
      <dsp:nvSpPr>
        <dsp:cNvPr id="0" name=""/>
        <dsp:cNvSpPr/>
      </dsp:nvSpPr>
      <dsp:spPr>
        <a:xfrm>
          <a:off x="3680609" y="1254633"/>
          <a:ext cx="549640" cy="54964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FFC30-2172-4DAF-B6DE-274B5398682A}">
      <dsp:nvSpPr>
        <dsp:cNvPr id="0" name=""/>
        <dsp:cNvSpPr/>
      </dsp:nvSpPr>
      <dsp:spPr>
        <a:xfrm>
          <a:off x="4366418" y="2295"/>
          <a:ext cx="1570400" cy="1172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9D424-8408-4D34-8627-BC5979C1A17C}">
      <dsp:nvSpPr>
        <dsp:cNvPr id="0" name=""/>
        <dsp:cNvSpPr/>
      </dsp:nvSpPr>
      <dsp:spPr>
        <a:xfrm>
          <a:off x="4366418" y="1174565"/>
          <a:ext cx="1570400" cy="50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Sectores: Administrador</a:t>
          </a:r>
          <a:endParaRPr lang="es-AR" sz="1300" kern="1200" dirty="0"/>
        </a:p>
      </dsp:txBody>
      <dsp:txXfrm>
        <a:off x="4366418" y="1174565"/>
        <a:ext cx="1105915" cy="504076"/>
      </dsp:txXfrm>
    </dsp:sp>
    <dsp:sp modelId="{12CD97BC-9934-4099-A0B9-EEA6CD2DCF50}">
      <dsp:nvSpPr>
        <dsp:cNvPr id="0" name=""/>
        <dsp:cNvSpPr/>
      </dsp:nvSpPr>
      <dsp:spPr>
        <a:xfrm>
          <a:off x="5516758" y="1254633"/>
          <a:ext cx="549640" cy="54964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5308E-55C5-4165-8E66-8C1ECC402B3D}">
      <dsp:nvSpPr>
        <dsp:cNvPr id="0" name=""/>
        <dsp:cNvSpPr/>
      </dsp:nvSpPr>
      <dsp:spPr>
        <a:xfrm>
          <a:off x="6202568" y="2295"/>
          <a:ext cx="1570400" cy="1172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240030" rIns="80010" bIns="80010" numCol="1" spcCol="1270" anchor="t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6300" kern="1200" dirty="0"/>
        </a:p>
      </dsp:txBody>
      <dsp:txXfrm>
        <a:off x="6202568" y="2295"/>
        <a:ext cx="1570400" cy="1172270"/>
      </dsp:txXfrm>
    </dsp:sp>
    <dsp:sp modelId="{F90FB673-34C8-47CC-B599-F608993D041C}">
      <dsp:nvSpPr>
        <dsp:cNvPr id="0" name=""/>
        <dsp:cNvSpPr/>
      </dsp:nvSpPr>
      <dsp:spPr>
        <a:xfrm>
          <a:off x="6202568" y="1174565"/>
          <a:ext cx="1570400" cy="50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Tomas </a:t>
          </a:r>
          <a:r>
            <a:rPr lang="es-AR" sz="1300" kern="1200" dirty="0" err="1"/>
            <a:t>Gutierrez</a:t>
          </a:r>
          <a:endParaRPr lang="es-AR" sz="1300" kern="1200" dirty="0"/>
        </a:p>
      </dsp:txBody>
      <dsp:txXfrm>
        <a:off x="6202568" y="1174565"/>
        <a:ext cx="1105915" cy="504076"/>
      </dsp:txXfrm>
    </dsp:sp>
    <dsp:sp modelId="{F4C9416C-23C2-4B69-8E1F-DEAC33745506}">
      <dsp:nvSpPr>
        <dsp:cNvPr id="0" name=""/>
        <dsp:cNvSpPr/>
      </dsp:nvSpPr>
      <dsp:spPr>
        <a:xfrm>
          <a:off x="7352908" y="1254633"/>
          <a:ext cx="549640" cy="549640"/>
        </a:xfrm>
        <a:prstGeom prst="ellipse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019BA-7D38-4C92-A908-EE7345B155E1}">
      <dsp:nvSpPr>
        <dsp:cNvPr id="0" name=""/>
        <dsp:cNvSpPr/>
      </dsp:nvSpPr>
      <dsp:spPr>
        <a:xfrm>
          <a:off x="3448344" y="2076499"/>
          <a:ext cx="1570400" cy="1172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E7C11-E0FE-4010-8795-FC64B475C0A9}">
      <dsp:nvSpPr>
        <dsp:cNvPr id="0" name=""/>
        <dsp:cNvSpPr/>
      </dsp:nvSpPr>
      <dsp:spPr>
        <a:xfrm>
          <a:off x="3448344" y="3248769"/>
          <a:ext cx="1570400" cy="504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Cristian </a:t>
          </a:r>
          <a:r>
            <a:rPr lang="es-AR" sz="1300" kern="1200" dirty="0" err="1"/>
            <a:t>Landriel</a:t>
          </a:r>
          <a:endParaRPr lang="es-AR" sz="1300" kern="1200" dirty="0"/>
        </a:p>
      </dsp:txBody>
      <dsp:txXfrm>
        <a:off x="3448344" y="3248769"/>
        <a:ext cx="1105915" cy="504076"/>
      </dsp:txXfrm>
    </dsp:sp>
    <dsp:sp modelId="{4A7E86D5-F036-471D-AA05-B6F9DC13A7D8}">
      <dsp:nvSpPr>
        <dsp:cNvPr id="0" name=""/>
        <dsp:cNvSpPr/>
      </dsp:nvSpPr>
      <dsp:spPr>
        <a:xfrm>
          <a:off x="4598683" y="3328837"/>
          <a:ext cx="549640" cy="54964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5B6CAF-E703-4FEA-A742-4161ED1296D3}">
      <dsp:nvSpPr>
        <dsp:cNvPr id="0" name=""/>
        <dsp:cNvSpPr/>
      </dsp:nvSpPr>
      <dsp:spPr>
        <a:xfrm>
          <a:off x="0" y="825574"/>
          <a:ext cx="6239528" cy="7809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Base de Datos: </a:t>
          </a:r>
          <a:endParaRPr lang="es-ES" sz="3600" kern="1200" dirty="0"/>
        </a:p>
      </dsp:txBody>
      <dsp:txXfrm>
        <a:off x="0" y="825574"/>
        <a:ext cx="6239528" cy="780932"/>
      </dsp:txXfrm>
    </dsp:sp>
    <dsp:sp modelId="{A6E4F30D-A70C-4214-9914-E18515731886}">
      <dsp:nvSpPr>
        <dsp:cNvPr id="0" name=""/>
        <dsp:cNvSpPr/>
      </dsp:nvSpPr>
      <dsp:spPr>
        <a:xfrm>
          <a:off x="0" y="1736940"/>
          <a:ext cx="6239528" cy="394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05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Que este contenga la dirección de correo, la contraseña y nombre de usuario, </a:t>
          </a:r>
          <a:endParaRPr lang="es-ES" sz="2900" kern="1200" dirty="0">
            <a:solidFill>
              <a:srgbClr val="92D05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Y al iniciar sesión que pida correo o nombre de usuario y contraseña.</a:t>
          </a:r>
          <a:endParaRPr lang="es-ES" sz="2900" kern="1200" dirty="0">
            <a:solidFill>
              <a:srgbClr val="92D05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Que no acceda a algunos lugares sin registrarse.</a:t>
          </a:r>
          <a:endParaRPr lang="es-ES" sz="2900" kern="1200" dirty="0">
            <a:solidFill>
              <a:srgbClr val="92D050"/>
            </a:solidFill>
          </a:endParaRPr>
        </a:p>
      </dsp:txBody>
      <dsp:txXfrm>
        <a:off x="0" y="1736940"/>
        <a:ext cx="6239528" cy="394412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D954D-C08B-417E-A841-0517A6F582CC}">
      <dsp:nvSpPr>
        <dsp:cNvPr id="0" name=""/>
        <dsp:cNvSpPr/>
      </dsp:nvSpPr>
      <dsp:spPr>
        <a:xfrm>
          <a:off x="0" y="698681"/>
          <a:ext cx="2312716" cy="23127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5BDCE-4C46-42D2-8324-294386930748}">
      <dsp:nvSpPr>
        <dsp:cNvPr id="0" name=""/>
        <dsp:cNvSpPr/>
      </dsp:nvSpPr>
      <dsp:spPr>
        <a:xfrm>
          <a:off x="1156358" y="698681"/>
          <a:ext cx="2698169" cy="2312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000" kern="1200" dirty="0" smtClean="0">
              <a:solidFill>
                <a:schemeClr val="accent1"/>
              </a:solidFill>
            </a:rPr>
            <a:t>Cristian: ¿Cómo le </a:t>
          </a:r>
          <a:r>
            <a:rPr lang="es-US" sz="2000" kern="1200" dirty="0" err="1" smtClean="0">
              <a:solidFill>
                <a:schemeClr val="accent1"/>
              </a:solidFill>
            </a:rPr>
            <a:t>gustaria</a:t>
          </a:r>
          <a:r>
            <a:rPr lang="es-US" sz="2000" kern="1200" dirty="0" smtClean="0">
              <a:solidFill>
                <a:schemeClr val="accent1"/>
              </a:solidFill>
            </a:rPr>
            <a:t> que creemos la base de datos?</a:t>
          </a:r>
          <a:endParaRPr lang="es-AR" sz="2000" kern="1200" dirty="0">
            <a:solidFill>
              <a:schemeClr val="accent1"/>
            </a:solidFill>
          </a:endParaRPr>
        </a:p>
      </dsp:txBody>
      <dsp:txXfrm>
        <a:off x="1156358" y="698681"/>
        <a:ext cx="2698169" cy="1098540"/>
      </dsp:txXfrm>
    </dsp:sp>
    <dsp:sp modelId="{42B6F5BD-3D44-4A08-88BA-7F7473A1E56F}">
      <dsp:nvSpPr>
        <dsp:cNvPr id="0" name=""/>
        <dsp:cNvSpPr/>
      </dsp:nvSpPr>
      <dsp:spPr>
        <a:xfrm>
          <a:off x="607088" y="1797222"/>
          <a:ext cx="1098540" cy="10985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25DA3-FA18-493A-8F4B-2177F4703B8E}">
      <dsp:nvSpPr>
        <dsp:cNvPr id="0" name=""/>
        <dsp:cNvSpPr/>
      </dsp:nvSpPr>
      <dsp:spPr>
        <a:xfrm>
          <a:off x="1156358" y="1797222"/>
          <a:ext cx="2698169" cy="1098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>
              <a:solidFill>
                <a:schemeClr val="accent1"/>
              </a:solidFill>
            </a:rPr>
            <a:t>Cristian: ¿pero </a:t>
          </a:r>
          <a:r>
            <a:rPr lang="es-AR" sz="2000" kern="1200" dirty="0" err="1" smtClean="0">
              <a:solidFill>
                <a:schemeClr val="accent1"/>
              </a:solidFill>
            </a:rPr>
            <a:t>wn</a:t>
          </a:r>
          <a:r>
            <a:rPr lang="es-AR" sz="2000" kern="1200" dirty="0" smtClean="0">
              <a:solidFill>
                <a:schemeClr val="accent1"/>
              </a:solidFill>
            </a:rPr>
            <a:t>, chusma </a:t>
          </a:r>
          <a:r>
            <a:rPr lang="es-AR" sz="2000" kern="1200" dirty="0" err="1" smtClean="0">
              <a:solidFill>
                <a:schemeClr val="accent1"/>
              </a:solidFill>
            </a:rPr>
            <a:t>chusma</a:t>
          </a:r>
          <a:r>
            <a:rPr lang="es-AR" sz="2000" kern="1200" dirty="0" smtClean="0">
              <a:solidFill>
                <a:schemeClr val="accent1"/>
              </a:solidFill>
            </a:rPr>
            <a:t>, </a:t>
          </a:r>
          <a:r>
            <a:rPr lang="es-AR" sz="2000" kern="1200" dirty="0" err="1" smtClean="0">
              <a:solidFill>
                <a:schemeClr val="accent1"/>
              </a:solidFill>
            </a:rPr>
            <a:t>pq</a:t>
          </a:r>
          <a:r>
            <a:rPr lang="es-AR" sz="2000" kern="1200" dirty="0" smtClean="0">
              <a:solidFill>
                <a:schemeClr val="accent1"/>
              </a:solidFill>
            </a:rPr>
            <a:t> no </a:t>
          </a:r>
          <a:r>
            <a:rPr lang="es-AR" sz="2000" kern="1200" dirty="0" err="1" smtClean="0">
              <a:solidFill>
                <a:schemeClr val="accent1"/>
              </a:solidFill>
            </a:rPr>
            <a:t>queri</a:t>
          </a:r>
          <a:endParaRPr lang="es-AR" sz="2000" kern="1200" dirty="0">
            <a:solidFill>
              <a:schemeClr val="accent1"/>
            </a:solidFill>
          </a:endParaRPr>
        </a:p>
      </dsp:txBody>
      <dsp:txXfrm>
        <a:off x="1156358" y="1797222"/>
        <a:ext cx="2698169" cy="109854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C5F19E-ED67-44CE-B961-0C99BAC4C18F}">
      <dsp:nvSpPr>
        <dsp:cNvPr id="0" name=""/>
        <dsp:cNvSpPr/>
      </dsp:nvSpPr>
      <dsp:spPr>
        <a:xfrm>
          <a:off x="0" y="0"/>
          <a:ext cx="4914117" cy="128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Nosotros teníamos un boceto ya hecho de nuestra parte (sector de fertilidad).</a:t>
          </a:r>
        </a:p>
      </dsp:txBody>
      <dsp:txXfrm>
        <a:off x="1111269" y="0"/>
        <a:ext cx="3802847" cy="1284464"/>
      </dsp:txXfrm>
    </dsp:sp>
    <dsp:sp modelId="{BF3429FF-B6BA-4D61-B3DA-3A7D05AB7406}">
      <dsp:nvSpPr>
        <dsp:cNvPr id="0" name=""/>
        <dsp:cNvSpPr/>
      </dsp:nvSpPr>
      <dsp:spPr>
        <a:xfrm>
          <a:off x="128446" y="128446"/>
          <a:ext cx="982823" cy="1027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FA2E-8811-46AB-BF45-4C3CFC0637BA}">
      <dsp:nvSpPr>
        <dsp:cNvPr id="0" name=""/>
        <dsp:cNvSpPr/>
      </dsp:nvSpPr>
      <dsp:spPr>
        <a:xfrm>
          <a:off x="0" y="1412911"/>
          <a:ext cx="4914117" cy="128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No, queremos realizar un diseño completamente nuevo, con diferentes características </a:t>
          </a:r>
          <a:endParaRPr lang="es-AR" sz="2000" kern="1200" dirty="0"/>
        </a:p>
      </dsp:txBody>
      <dsp:txXfrm>
        <a:off x="1111269" y="1412911"/>
        <a:ext cx="3802847" cy="1284464"/>
      </dsp:txXfrm>
    </dsp:sp>
    <dsp:sp modelId="{0E5A6B0C-D109-4621-8758-06DF04EDC1D1}">
      <dsp:nvSpPr>
        <dsp:cNvPr id="0" name=""/>
        <dsp:cNvSpPr/>
      </dsp:nvSpPr>
      <dsp:spPr>
        <a:xfrm>
          <a:off x="128446" y="1541357"/>
          <a:ext cx="982823" cy="1027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40B-F4B6-4C3C-AB4B-4CADD6044330}">
      <dsp:nvSpPr>
        <dsp:cNvPr id="0" name=""/>
        <dsp:cNvSpPr/>
      </dsp:nvSpPr>
      <dsp:spPr>
        <a:xfrm>
          <a:off x="0" y="2825822"/>
          <a:ext cx="4914117" cy="128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La información que pedimos en cada sector es una información detallada de cada producto con su respectiva imagen.</a:t>
          </a:r>
          <a:endParaRPr lang="es-AR" sz="2000" kern="1200" dirty="0"/>
        </a:p>
      </dsp:txBody>
      <dsp:txXfrm>
        <a:off x="1111269" y="2825822"/>
        <a:ext cx="3802847" cy="1284464"/>
      </dsp:txXfrm>
    </dsp:sp>
    <dsp:sp modelId="{F38374B7-3577-4D49-B8A4-89F29C2CDC8B}">
      <dsp:nvSpPr>
        <dsp:cNvPr id="0" name=""/>
        <dsp:cNvSpPr/>
      </dsp:nvSpPr>
      <dsp:spPr>
        <a:xfrm>
          <a:off x="128446" y="2954269"/>
          <a:ext cx="982823" cy="1027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0887D-4406-405B-BF93-AD5D48E7279F}">
      <dsp:nvSpPr>
        <dsp:cNvPr id="0" name=""/>
        <dsp:cNvSpPr/>
      </dsp:nvSpPr>
      <dsp:spPr>
        <a:xfrm>
          <a:off x="0" y="4238734"/>
          <a:ext cx="4914117" cy="1284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El diseño que le queremos pedir es </a:t>
          </a:r>
          <a:endParaRPr lang="es-AR" sz="2000" kern="1200" dirty="0"/>
        </a:p>
      </dsp:txBody>
      <dsp:txXfrm>
        <a:off x="1111269" y="4238734"/>
        <a:ext cx="3802847" cy="1284464"/>
      </dsp:txXfrm>
    </dsp:sp>
    <dsp:sp modelId="{48466662-E825-479D-A375-7C378A9F8592}">
      <dsp:nvSpPr>
        <dsp:cNvPr id="0" name=""/>
        <dsp:cNvSpPr/>
      </dsp:nvSpPr>
      <dsp:spPr>
        <a:xfrm>
          <a:off x="128446" y="4367180"/>
          <a:ext cx="982823" cy="1027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CF1DF-884A-4C2E-B4FE-938D1ED079FE}">
      <dsp:nvSpPr>
        <dsp:cNvPr id="0" name=""/>
        <dsp:cNvSpPr/>
      </dsp:nvSpPr>
      <dsp:spPr>
        <a:xfrm>
          <a:off x="0" y="955779"/>
          <a:ext cx="2429379" cy="2429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D266-5A46-41EA-8B02-9BA1A2609894}">
      <dsp:nvSpPr>
        <dsp:cNvPr id="0" name=""/>
        <dsp:cNvSpPr/>
      </dsp:nvSpPr>
      <dsp:spPr>
        <a:xfrm>
          <a:off x="1214689" y="955780"/>
          <a:ext cx="2834275" cy="2429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Cristian: Tienen algún boceto del diseño?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955780"/>
        <a:ext cx="2834275" cy="516243"/>
      </dsp:txXfrm>
    </dsp:sp>
    <dsp:sp modelId="{E8CB57DC-332C-436E-BC0D-FDDCD34A6C62}">
      <dsp:nvSpPr>
        <dsp:cNvPr id="0" name=""/>
        <dsp:cNvSpPr/>
      </dsp:nvSpPr>
      <dsp:spPr>
        <a:xfrm>
          <a:off x="318855" y="1472023"/>
          <a:ext cx="1791667" cy="17916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C1720-D1D2-46FA-8D24-D31F3CA2977E}">
      <dsp:nvSpPr>
        <dsp:cNvPr id="0" name=""/>
        <dsp:cNvSpPr/>
      </dsp:nvSpPr>
      <dsp:spPr>
        <a:xfrm>
          <a:off x="1214689" y="1472023"/>
          <a:ext cx="2834275" cy="1791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Tomas: Quiere que sigamos el boceto que ya poseen?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1472023"/>
        <a:ext cx="2834275" cy="516243"/>
      </dsp:txXfrm>
    </dsp:sp>
    <dsp:sp modelId="{56F62E71-5F6B-4DD0-A6F9-E7A2FCC58768}">
      <dsp:nvSpPr>
        <dsp:cNvPr id="0" name=""/>
        <dsp:cNvSpPr/>
      </dsp:nvSpPr>
      <dsp:spPr>
        <a:xfrm>
          <a:off x="637711" y="1988266"/>
          <a:ext cx="1153955" cy="11539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055B4-608D-4A57-80FF-AF062B37A47B}">
      <dsp:nvSpPr>
        <dsp:cNvPr id="0" name=""/>
        <dsp:cNvSpPr/>
      </dsp:nvSpPr>
      <dsp:spPr>
        <a:xfrm>
          <a:off x="1214689" y="1988266"/>
          <a:ext cx="2834275" cy="115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Cristian: Como quieren el diseño de los demás sectores?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1988266"/>
        <a:ext cx="2834275" cy="516243"/>
      </dsp:txXfrm>
    </dsp:sp>
    <dsp:sp modelId="{311F1713-E73A-498C-9C9F-255630080A7E}">
      <dsp:nvSpPr>
        <dsp:cNvPr id="0" name=""/>
        <dsp:cNvSpPr/>
      </dsp:nvSpPr>
      <dsp:spPr>
        <a:xfrm>
          <a:off x="956567" y="2504509"/>
          <a:ext cx="516243" cy="5162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F144B-685D-4C32-BCCA-E1807858F49A}">
      <dsp:nvSpPr>
        <dsp:cNvPr id="0" name=""/>
        <dsp:cNvSpPr/>
      </dsp:nvSpPr>
      <dsp:spPr>
        <a:xfrm>
          <a:off x="1214689" y="2504509"/>
          <a:ext cx="2834275" cy="51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Tomas: Como desea el diseño de los sectores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2504509"/>
        <a:ext cx="2834275" cy="516243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A6887F-4153-48F2-B501-BB2BEFF1B2A7}">
      <dsp:nvSpPr>
        <dsp:cNvPr id="0" name=""/>
        <dsp:cNvSpPr/>
      </dsp:nvSpPr>
      <dsp:spPr>
        <a:xfrm>
          <a:off x="0" y="309865"/>
          <a:ext cx="3854528" cy="4131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6D90-069E-4216-8B01-A60D22D1B3E4}">
      <dsp:nvSpPr>
        <dsp:cNvPr id="0" name=""/>
        <dsp:cNvSpPr/>
      </dsp:nvSpPr>
      <dsp:spPr>
        <a:xfrm>
          <a:off x="0" y="0"/>
          <a:ext cx="3469075" cy="41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Diseño de Sectores</a:t>
          </a:r>
          <a:endParaRPr lang="es-AR" sz="28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413153"/>
      </dsp:txXfrm>
    </dsp:sp>
    <dsp:sp modelId="{884ADD19-921F-46D4-B4E8-BD373ABBC824}">
      <dsp:nvSpPr>
        <dsp:cNvPr id="0" name=""/>
        <dsp:cNvSpPr/>
      </dsp:nvSpPr>
      <dsp:spPr>
        <a:xfrm>
          <a:off x="1682893" y="464797"/>
          <a:ext cx="103288" cy="1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A6887F-4153-48F2-B501-BB2BEFF1B2A7}">
      <dsp:nvSpPr>
        <dsp:cNvPr id="0" name=""/>
        <dsp:cNvSpPr/>
      </dsp:nvSpPr>
      <dsp:spPr>
        <a:xfrm>
          <a:off x="0" y="309865"/>
          <a:ext cx="3854528" cy="4131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6D90-069E-4216-8B01-A60D22D1B3E4}">
      <dsp:nvSpPr>
        <dsp:cNvPr id="0" name=""/>
        <dsp:cNvSpPr/>
      </dsp:nvSpPr>
      <dsp:spPr>
        <a:xfrm>
          <a:off x="0" y="0"/>
          <a:ext cx="3469075" cy="41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40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Stock</a:t>
          </a:r>
          <a:endParaRPr lang="es-AR" sz="40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413153"/>
      </dsp:txXfrm>
    </dsp:sp>
    <dsp:sp modelId="{884ADD19-921F-46D4-B4E8-BD373ABBC824}">
      <dsp:nvSpPr>
        <dsp:cNvPr id="0" name=""/>
        <dsp:cNvSpPr/>
      </dsp:nvSpPr>
      <dsp:spPr>
        <a:xfrm>
          <a:off x="1682893" y="464797"/>
          <a:ext cx="103288" cy="1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C5F19E-ED67-44CE-B961-0C99BAC4C18F}">
      <dsp:nvSpPr>
        <dsp:cNvPr id="0" name=""/>
        <dsp:cNvSpPr/>
      </dsp:nvSpPr>
      <dsp:spPr>
        <a:xfrm>
          <a:off x="0" y="0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3600" kern="1200"/>
            <a:t>Respuesta del Gerente De La Empresa</a:t>
          </a:r>
          <a:endParaRPr lang="es-AR" sz="3600" kern="1200"/>
        </a:p>
      </dsp:txBody>
      <dsp:txXfrm>
        <a:off x="1155524" y="0"/>
        <a:ext cx="3758592" cy="1727011"/>
      </dsp:txXfrm>
    </dsp:sp>
    <dsp:sp modelId="{BF3429FF-B6BA-4D61-B3DA-3A7D05AB7406}">
      <dsp:nvSpPr>
        <dsp:cNvPr id="0" name=""/>
        <dsp:cNvSpPr/>
      </dsp:nvSpPr>
      <dsp:spPr>
        <a:xfrm>
          <a:off x="172701" y="172701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FA2E-8811-46AB-BF45-4C3CFC0637BA}">
      <dsp:nvSpPr>
        <dsp:cNvPr id="0" name=""/>
        <dsp:cNvSpPr/>
      </dsp:nvSpPr>
      <dsp:spPr>
        <a:xfrm>
          <a:off x="0" y="1899712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3600" kern="1200"/>
            <a:t>Asfasaasasfasa</a:t>
          </a:r>
          <a:endParaRPr lang="es-AR" sz="3600" kern="1200"/>
        </a:p>
      </dsp:txBody>
      <dsp:txXfrm>
        <a:off x="1155524" y="1899712"/>
        <a:ext cx="3758592" cy="1727011"/>
      </dsp:txXfrm>
    </dsp:sp>
    <dsp:sp modelId="{0E5A6B0C-D109-4621-8758-06DF04EDC1D1}">
      <dsp:nvSpPr>
        <dsp:cNvPr id="0" name=""/>
        <dsp:cNvSpPr/>
      </dsp:nvSpPr>
      <dsp:spPr>
        <a:xfrm>
          <a:off x="172701" y="2072413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40B-F4B6-4C3C-AB4B-4CADD6044330}">
      <dsp:nvSpPr>
        <dsp:cNvPr id="0" name=""/>
        <dsp:cNvSpPr/>
      </dsp:nvSpPr>
      <dsp:spPr>
        <a:xfrm>
          <a:off x="0" y="3799425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3600" kern="1200"/>
            <a:t>asdasdas</a:t>
          </a:r>
          <a:endParaRPr lang="es-AR" sz="3600" kern="1200"/>
        </a:p>
      </dsp:txBody>
      <dsp:txXfrm>
        <a:off x="1155524" y="3799425"/>
        <a:ext cx="3758592" cy="1727011"/>
      </dsp:txXfrm>
    </dsp:sp>
    <dsp:sp modelId="{F38374B7-3577-4D49-B8A4-89F29C2CDC8B}">
      <dsp:nvSpPr>
        <dsp:cNvPr id="0" name=""/>
        <dsp:cNvSpPr/>
      </dsp:nvSpPr>
      <dsp:spPr>
        <a:xfrm>
          <a:off x="172701" y="3972126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CF1DF-884A-4C2E-B4FE-938D1ED079FE}">
      <dsp:nvSpPr>
        <dsp:cNvPr id="0" name=""/>
        <dsp:cNvSpPr/>
      </dsp:nvSpPr>
      <dsp:spPr>
        <a:xfrm>
          <a:off x="0" y="955779"/>
          <a:ext cx="2429379" cy="2429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D266-5A46-41EA-8B02-9BA1A2609894}">
      <dsp:nvSpPr>
        <dsp:cNvPr id="0" name=""/>
        <dsp:cNvSpPr/>
      </dsp:nvSpPr>
      <dsp:spPr>
        <a:xfrm>
          <a:off x="1214689" y="955780"/>
          <a:ext cx="2834275" cy="2429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>
              <a:solidFill>
                <a:schemeClr val="accent1"/>
              </a:solidFill>
            </a:rPr>
            <a:t>Preguntas del grupo De Programadores</a:t>
          </a:r>
          <a:endParaRPr lang="es-AR" sz="1900" kern="1200" dirty="0">
            <a:solidFill>
              <a:schemeClr val="accent1"/>
            </a:solidFill>
          </a:endParaRPr>
        </a:p>
      </dsp:txBody>
      <dsp:txXfrm>
        <a:off x="1214689" y="955780"/>
        <a:ext cx="2834275" cy="728815"/>
      </dsp:txXfrm>
    </dsp:sp>
    <dsp:sp modelId="{E8CB57DC-332C-436E-BC0D-FDDCD34A6C62}">
      <dsp:nvSpPr>
        <dsp:cNvPr id="0" name=""/>
        <dsp:cNvSpPr/>
      </dsp:nvSpPr>
      <dsp:spPr>
        <a:xfrm>
          <a:off x="425142" y="1684595"/>
          <a:ext cx="1579094" cy="15790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C1720-D1D2-46FA-8D24-D31F3CA2977E}">
      <dsp:nvSpPr>
        <dsp:cNvPr id="0" name=""/>
        <dsp:cNvSpPr/>
      </dsp:nvSpPr>
      <dsp:spPr>
        <a:xfrm>
          <a:off x="1214689" y="1684595"/>
          <a:ext cx="2834275" cy="1579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800" kern="1200" dirty="0">
              <a:solidFill>
                <a:schemeClr val="accent1"/>
              </a:solidFill>
            </a:rPr>
            <a:t>Cristian</a:t>
          </a:r>
          <a:r>
            <a:rPr lang="es-US" sz="1800" kern="1200">
              <a:solidFill>
                <a:schemeClr val="accent1"/>
              </a:solidFill>
            </a:rPr>
            <a:t>: Como </a:t>
          </a:r>
          <a:endParaRPr lang="es-AR" sz="1800" kern="1200" dirty="0">
            <a:solidFill>
              <a:schemeClr val="accent1"/>
            </a:solidFill>
          </a:endParaRPr>
        </a:p>
      </dsp:txBody>
      <dsp:txXfrm>
        <a:off x="1214689" y="1684595"/>
        <a:ext cx="2834275" cy="728812"/>
      </dsp:txXfrm>
    </dsp:sp>
    <dsp:sp modelId="{692BA400-A965-4028-9F1B-768F537C47D9}">
      <dsp:nvSpPr>
        <dsp:cNvPr id="0" name=""/>
        <dsp:cNvSpPr/>
      </dsp:nvSpPr>
      <dsp:spPr>
        <a:xfrm>
          <a:off x="850283" y="2413408"/>
          <a:ext cx="728812" cy="728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B4E77-3F90-4891-99A9-D10C7F42004D}">
      <dsp:nvSpPr>
        <dsp:cNvPr id="0" name=""/>
        <dsp:cNvSpPr/>
      </dsp:nvSpPr>
      <dsp:spPr>
        <a:xfrm>
          <a:off x="1214689" y="2413408"/>
          <a:ext cx="2834275" cy="728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800" kern="1200" dirty="0">
              <a:solidFill>
                <a:schemeClr val="accent1"/>
              </a:solidFill>
            </a:rPr>
            <a:t>Tomas: </a:t>
          </a:r>
          <a:endParaRPr lang="es-AR" sz="1800" kern="1200" dirty="0">
            <a:solidFill>
              <a:schemeClr val="accent1"/>
            </a:solidFill>
          </a:endParaRPr>
        </a:p>
      </dsp:txBody>
      <dsp:txXfrm>
        <a:off x="1214689" y="2413408"/>
        <a:ext cx="2834275" cy="728812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A6887F-4153-48F2-B501-BB2BEFF1B2A7}">
      <dsp:nvSpPr>
        <dsp:cNvPr id="0" name=""/>
        <dsp:cNvSpPr/>
      </dsp:nvSpPr>
      <dsp:spPr>
        <a:xfrm>
          <a:off x="0" y="309865"/>
          <a:ext cx="3854528" cy="4131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6D90-069E-4216-8B01-A60D22D1B3E4}">
      <dsp:nvSpPr>
        <dsp:cNvPr id="0" name=""/>
        <dsp:cNvSpPr/>
      </dsp:nvSpPr>
      <dsp:spPr>
        <a:xfrm>
          <a:off x="0" y="0"/>
          <a:ext cx="3469075" cy="41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>
              <a:solidFill>
                <a:schemeClr val="accent2">
                  <a:lumMod val="60000"/>
                  <a:lumOff val="40000"/>
                </a:schemeClr>
              </a:solidFill>
            </a:rPr>
            <a:t>Metodos</a:t>
          </a:r>
          <a:r>
            <a:rPr lang="es-ES" sz="2800" kern="1200" baseline="0" dirty="0">
              <a:solidFill>
                <a:schemeClr val="accent2">
                  <a:lumMod val="60000"/>
                  <a:lumOff val="40000"/>
                </a:schemeClr>
              </a:solidFill>
            </a:rPr>
            <a:t> De pago</a:t>
          </a:r>
          <a:endParaRPr lang="es-AR" sz="28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413153"/>
      </dsp:txXfrm>
    </dsp:sp>
    <dsp:sp modelId="{884ADD19-921F-46D4-B4E8-BD373ABBC824}">
      <dsp:nvSpPr>
        <dsp:cNvPr id="0" name=""/>
        <dsp:cNvSpPr/>
      </dsp:nvSpPr>
      <dsp:spPr>
        <a:xfrm>
          <a:off x="1682893" y="464797"/>
          <a:ext cx="103288" cy="1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C5F19E-ED67-44CE-B961-0C99BAC4C18F}">
      <dsp:nvSpPr>
        <dsp:cNvPr id="0" name=""/>
        <dsp:cNvSpPr/>
      </dsp:nvSpPr>
      <dsp:spPr>
        <a:xfrm>
          <a:off x="0" y="0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La cantidad de métodos de pago que manejamos son cinco.</a:t>
          </a:r>
          <a:endParaRPr lang="es-AR" sz="2300" kern="1200" dirty="0"/>
        </a:p>
      </dsp:txBody>
      <dsp:txXfrm>
        <a:off x="1155524" y="0"/>
        <a:ext cx="3758592" cy="1727011"/>
      </dsp:txXfrm>
    </dsp:sp>
    <dsp:sp modelId="{BF3429FF-B6BA-4D61-B3DA-3A7D05AB7406}">
      <dsp:nvSpPr>
        <dsp:cNvPr id="0" name=""/>
        <dsp:cNvSpPr/>
      </dsp:nvSpPr>
      <dsp:spPr>
        <a:xfrm>
          <a:off x="172701" y="172701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FA2E-8811-46AB-BF45-4C3CFC0637BA}">
      <dsp:nvSpPr>
        <dsp:cNvPr id="0" name=""/>
        <dsp:cNvSpPr/>
      </dsp:nvSpPr>
      <dsp:spPr>
        <a:xfrm>
          <a:off x="0" y="1899712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300" kern="1200" dirty="0"/>
            <a:t>Los métodos de pago son: </a:t>
          </a:r>
          <a:r>
            <a:rPr lang="es-AR" sz="2300" kern="1200" dirty="0"/>
            <a:t>transferencia bancaria, mercado pago, </a:t>
          </a:r>
          <a:r>
            <a:rPr lang="es-AR" sz="2300" kern="1200" dirty="0" err="1"/>
            <a:t>Paypal</a:t>
          </a:r>
          <a:r>
            <a:rPr lang="es-AR" sz="2300" kern="1200" dirty="0"/>
            <a:t>, efectivo y tarjeta debito/crédito.</a:t>
          </a:r>
        </a:p>
      </dsp:txBody>
      <dsp:txXfrm>
        <a:off x="1155524" y="1899712"/>
        <a:ext cx="3758592" cy="1727011"/>
      </dsp:txXfrm>
    </dsp:sp>
    <dsp:sp modelId="{0E5A6B0C-D109-4621-8758-06DF04EDC1D1}">
      <dsp:nvSpPr>
        <dsp:cNvPr id="0" name=""/>
        <dsp:cNvSpPr/>
      </dsp:nvSpPr>
      <dsp:spPr>
        <a:xfrm>
          <a:off x="172701" y="2072413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40B-F4B6-4C3C-AB4B-4CADD6044330}">
      <dsp:nvSpPr>
        <dsp:cNvPr id="0" name=""/>
        <dsp:cNvSpPr/>
      </dsp:nvSpPr>
      <dsp:spPr>
        <a:xfrm>
          <a:off x="0" y="3799425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Nosotros tenemos descuentos en mercado pago y tarjeta de debito</a:t>
          </a:r>
          <a:endParaRPr lang="es-AR" sz="2300" kern="1200" dirty="0"/>
        </a:p>
      </dsp:txBody>
      <dsp:txXfrm>
        <a:off x="1155524" y="3799425"/>
        <a:ext cx="3758592" cy="1727011"/>
      </dsp:txXfrm>
    </dsp:sp>
    <dsp:sp modelId="{F38374B7-3577-4D49-B8A4-89F29C2CDC8B}">
      <dsp:nvSpPr>
        <dsp:cNvPr id="0" name=""/>
        <dsp:cNvSpPr/>
      </dsp:nvSpPr>
      <dsp:spPr>
        <a:xfrm>
          <a:off x="172701" y="3972126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36DAA1-DCCA-4B2A-9E5F-516AD222DBCB}">
      <dsp:nvSpPr>
        <dsp:cNvPr id="0" name=""/>
        <dsp:cNvSpPr/>
      </dsp:nvSpPr>
      <dsp:spPr>
        <a:xfrm rot="10800000">
          <a:off x="1134027" y="2007200"/>
          <a:ext cx="3001504" cy="15120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6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/>
            <a:t>dasjsdasdaas</a:t>
          </a:r>
          <a:endParaRPr lang="es-AR" sz="2400" kern="1200"/>
        </a:p>
      </dsp:txBody>
      <dsp:txXfrm rot="10800000">
        <a:off x="1134027" y="2007200"/>
        <a:ext cx="3001504" cy="1512036"/>
      </dsp:txXfrm>
    </dsp:sp>
    <dsp:sp modelId="{B41CF30B-573B-4E92-A8E1-15707558540B}">
      <dsp:nvSpPr>
        <dsp:cNvPr id="0" name=""/>
        <dsp:cNvSpPr/>
      </dsp:nvSpPr>
      <dsp:spPr>
        <a:xfrm>
          <a:off x="378009" y="2007200"/>
          <a:ext cx="1512036" cy="15120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CF1DF-884A-4C2E-B4FE-938D1ED079FE}">
      <dsp:nvSpPr>
        <dsp:cNvPr id="0" name=""/>
        <dsp:cNvSpPr/>
      </dsp:nvSpPr>
      <dsp:spPr>
        <a:xfrm>
          <a:off x="0" y="955779"/>
          <a:ext cx="2429379" cy="2429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D266-5A46-41EA-8B02-9BA1A2609894}">
      <dsp:nvSpPr>
        <dsp:cNvPr id="0" name=""/>
        <dsp:cNvSpPr/>
      </dsp:nvSpPr>
      <dsp:spPr>
        <a:xfrm>
          <a:off x="1214689" y="955780"/>
          <a:ext cx="2834275" cy="2429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Cristian: Con Cuantos métodos de pago trabajan?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955780"/>
        <a:ext cx="2834275" cy="728815"/>
      </dsp:txXfrm>
    </dsp:sp>
    <dsp:sp modelId="{E8CB57DC-332C-436E-BC0D-FDDCD34A6C62}">
      <dsp:nvSpPr>
        <dsp:cNvPr id="0" name=""/>
        <dsp:cNvSpPr/>
      </dsp:nvSpPr>
      <dsp:spPr>
        <a:xfrm>
          <a:off x="425142" y="1684595"/>
          <a:ext cx="1579094" cy="15790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C1720-D1D2-46FA-8D24-D31F3CA2977E}">
      <dsp:nvSpPr>
        <dsp:cNvPr id="0" name=""/>
        <dsp:cNvSpPr/>
      </dsp:nvSpPr>
      <dsp:spPr>
        <a:xfrm>
          <a:off x="1214689" y="1684595"/>
          <a:ext cx="2834275" cy="15790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solidFill>
                <a:schemeClr val="accent1"/>
              </a:solidFill>
            </a:rPr>
            <a:t>Tomas: Cuales son los métodos de pago?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1684595"/>
        <a:ext cx="2834275" cy="728812"/>
      </dsp:txXfrm>
    </dsp:sp>
    <dsp:sp modelId="{692BA400-A965-4028-9F1B-768F537C47D9}">
      <dsp:nvSpPr>
        <dsp:cNvPr id="0" name=""/>
        <dsp:cNvSpPr/>
      </dsp:nvSpPr>
      <dsp:spPr>
        <a:xfrm>
          <a:off x="850283" y="2413408"/>
          <a:ext cx="728812" cy="728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B4E77-3F90-4891-99A9-D10C7F42004D}">
      <dsp:nvSpPr>
        <dsp:cNvPr id="0" name=""/>
        <dsp:cNvSpPr/>
      </dsp:nvSpPr>
      <dsp:spPr>
        <a:xfrm>
          <a:off x="1214689" y="2413408"/>
          <a:ext cx="2834275" cy="728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500" kern="1200" dirty="0">
              <a:solidFill>
                <a:schemeClr val="accent1"/>
              </a:solidFill>
            </a:rPr>
            <a:t>Tomas: Tienen algunos descuentos con algunos pagos?</a:t>
          </a:r>
          <a:endParaRPr lang="es-AR" sz="1500" kern="1200" dirty="0">
            <a:solidFill>
              <a:schemeClr val="accent1"/>
            </a:solidFill>
          </a:endParaRPr>
        </a:p>
      </dsp:txBody>
      <dsp:txXfrm>
        <a:off x="1214689" y="2413408"/>
        <a:ext cx="2834275" cy="728812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A6887F-4153-48F2-B501-BB2BEFF1B2A7}">
      <dsp:nvSpPr>
        <dsp:cNvPr id="0" name=""/>
        <dsp:cNvSpPr/>
      </dsp:nvSpPr>
      <dsp:spPr>
        <a:xfrm>
          <a:off x="0" y="309865"/>
          <a:ext cx="3854528" cy="4131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B6D90-069E-4216-8B01-A60D22D1B3E4}">
      <dsp:nvSpPr>
        <dsp:cNvPr id="0" name=""/>
        <dsp:cNvSpPr/>
      </dsp:nvSpPr>
      <dsp:spPr>
        <a:xfrm>
          <a:off x="0" y="0"/>
          <a:ext cx="3469075" cy="41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4000" kern="1200" dirty="0" err="1"/>
            <a:t>Provedores</a:t>
          </a:r>
          <a:endParaRPr lang="es-AR" sz="40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413153"/>
      </dsp:txXfrm>
    </dsp:sp>
    <dsp:sp modelId="{884ADD19-921F-46D4-B4E8-BD373ABBC824}">
      <dsp:nvSpPr>
        <dsp:cNvPr id="0" name=""/>
        <dsp:cNvSpPr/>
      </dsp:nvSpPr>
      <dsp:spPr>
        <a:xfrm>
          <a:off x="1682893" y="464797"/>
          <a:ext cx="103288" cy="103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C5F19E-ED67-44CE-B961-0C99BAC4C18F}">
      <dsp:nvSpPr>
        <dsp:cNvPr id="0" name=""/>
        <dsp:cNvSpPr/>
      </dsp:nvSpPr>
      <dsp:spPr>
        <a:xfrm>
          <a:off x="0" y="0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300" kern="1200" dirty="0"/>
            <a:t>Respuesta del Gerente De La Empresa</a:t>
          </a:r>
          <a:endParaRPr lang="es-AR" sz="2300" kern="1200" dirty="0"/>
        </a:p>
      </dsp:txBody>
      <dsp:txXfrm>
        <a:off x="1155524" y="0"/>
        <a:ext cx="3758592" cy="1727011"/>
      </dsp:txXfrm>
    </dsp:sp>
    <dsp:sp modelId="{BF3429FF-B6BA-4D61-B3DA-3A7D05AB7406}">
      <dsp:nvSpPr>
        <dsp:cNvPr id="0" name=""/>
        <dsp:cNvSpPr/>
      </dsp:nvSpPr>
      <dsp:spPr>
        <a:xfrm>
          <a:off x="172701" y="172701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FA2E-8811-46AB-BF45-4C3CFC0637BA}">
      <dsp:nvSpPr>
        <dsp:cNvPr id="0" name=""/>
        <dsp:cNvSpPr/>
      </dsp:nvSpPr>
      <dsp:spPr>
        <a:xfrm>
          <a:off x="0" y="1899712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300" kern="1200" dirty="0" err="1"/>
            <a:t>Asfasaasasfasa</a:t>
          </a:r>
          <a:endParaRPr lang="es-AR" sz="2300" kern="1200" dirty="0"/>
        </a:p>
      </dsp:txBody>
      <dsp:txXfrm>
        <a:off x="1155524" y="1899712"/>
        <a:ext cx="3758592" cy="1727011"/>
      </dsp:txXfrm>
    </dsp:sp>
    <dsp:sp modelId="{0E5A6B0C-D109-4621-8758-06DF04EDC1D1}">
      <dsp:nvSpPr>
        <dsp:cNvPr id="0" name=""/>
        <dsp:cNvSpPr/>
      </dsp:nvSpPr>
      <dsp:spPr>
        <a:xfrm>
          <a:off x="172701" y="2072413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40B-F4B6-4C3C-AB4B-4CADD6044330}">
      <dsp:nvSpPr>
        <dsp:cNvPr id="0" name=""/>
        <dsp:cNvSpPr/>
      </dsp:nvSpPr>
      <dsp:spPr>
        <a:xfrm>
          <a:off x="0" y="3799425"/>
          <a:ext cx="4914117" cy="172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Nos gustaría tener la información mas </a:t>
          </a:r>
          <a:r>
            <a:rPr lang="es-ES" sz="2300" kern="1200" dirty="0" err="1"/>
            <a:t>dellatada</a:t>
          </a:r>
          <a:r>
            <a:rPr lang="es-ES" sz="2300" kern="1200" dirty="0"/>
            <a:t> en un lugar donde los usuarios puedan acceder (acerca de)</a:t>
          </a:r>
          <a:endParaRPr lang="es-AR" sz="2300" kern="1200" dirty="0"/>
        </a:p>
      </dsp:txBody>
      <dsp:txXfrm>
        <a:off x="1155524" y="3799425"/>
        <a:ext cx="3758592" cy="1727011"/>
      </dsp:txXfrm>
    </dsp:sp>
    <dsp:sp modelId="{F38374B7-3577-4D49-B8A4-89F29C2CDC8B}">
      <dsp:nvSpPr>
        <dsp:cNvPr id="0" name=""/>
        <dsp:cNvSpPr/>
      </dsp:nvSpPr>
      <dsp:spPr>
        <a:xfrm>
          <a:off x="172701" y="3972126"/>
          <a:ext cx="982823" cy="13816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1CF1DF-884A-4C2E-B4FE-938D1ED079FE}">
      <dsp:nvSpPr>
        <dsp:cNvPr id="0" name=""/>
        <dsp:cNvSpPr/>
      </dsp:nvSpPr>
      <dsp:spPr>
        <a:xfrm>
          <a:off x="0" y="955779"/>
          <a:ext cx="2429379" cy="2429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D266-5A46-41EA-8B02-9BA1A2609894}">
      <dsp:nvSpPr>
        <dsp:cNvPr id="0" name=""/>
        <dsp:cNvSpPr/>
      </dsp:nvSpPr>
      <dsp:spPr>
        <a:xfrm>
          <a:off x="1214689" y="955780"/>
          <a:ext cx="2834275" cy="2429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 dirty="0">
            <a:solidFill>
              <a:schemeClr val="accent1"/>
            </a:solidFill>
          </a:endParaRPr>
        </a:p>
      </dsp:txBody>
      <dsp:txXfrm>
        <a:off x="1214689" y="955780"/>
        <a:ext cx="2834275" cy="516243"/>
      </dsp:txXfrm>
    </dsp:sp>
    <dsp:sp modelId="{E8CB57DC-332C-436E-BC0D-FDDCD34A6C62}">
      <dsp:nvSpPr>
        <dsp:cNvPr id="0" name=""/>
        <dsp:cNvSpPr/>
      </dsp:nvSpPr>
      <dsp:spPr>
        <a:xfrm>
          <a:off x="318855" y="1472023"/>
          <a:ext cx="1791667" cy="17916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C1720-D1D2-46FA-8D24-D31F3CA2977E}">
      <dsp:nvSpPr>
        <dsp:cNvPr id="0" name=""/>
        <dsp:cNvSpPr/>
      </dsp:nvSpPr>
      <dsp:spPr>
        <a:xfrm>
          <a:off x="1214689" y="1472023"/>
          <a:ext cx="2834275" cy="1791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300" kern="1200" dirty="0">
              <a:solidFill>
                <a:schemeClr val="accent1"/>
              </a:solidFill>
            </a:rPr>
            <a:t>Cristian: Donde desea ubicar en la pagina los proveedores que poseen?</a:t>
          </a:r>
          <a:endParaRPr lang="es-AR" sz="1300" kern="1200" dirty="0">
            <a:solidFill>
              <a:schemeClr val="accent1"/>
            </a:solidFill>
          </a:endParaRPr>
        </a:p>
      </dsp:txBody>
      <dsp:txXfrm>
        <a:off x="1214689" y="1472023"/>
        <a:ext cx="2834275" cy="516243"/>
      </dsp:txXfrm>
    </dsp:sp>
    <dsp:sp modelId="{AF2C1F24-5172-4488-8B0C-AB7606863B28}">
      <dsp:nvSpPr>
        <dsp:cNvPr id="0" name=""/>
        <dsp:cNvSpPr/>
      </dsp:nvSpPr>
      <dsp:spPr>
        <a:xfrm>
          <a:off x="637711" y="1988266"/>
          <a:ext cx="1153955" cy="11539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FA45B-C673-40D0-9DB3-0635B9D0D1BA}">
      <dsp:nvSpPr>
        <dsp:cNvPr id="0" name=""/>
        <dsp:cNvSpPr/>
      </dsp:nvSpPr>
      <dsp:spPr>
        <a:xfrm>
          <a:off x="1214689" y="1988266"/>
          <a:ext cx="2834275" cy="1153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300" kern="1200">
              <a:solidFill>
                <a:schemeClr val="accent1"/>
              </a:solidFill>
            </a:rPr>
            <a:t>Tomas: Cuales son los proveedores que trabajan con ustedes</a:t>
          </a:r>
          <a:endParaRPr lang="es-AR" sz="1300" kern="1200" dirty="0">
            <a:solidFill>
              <a:schemeClr val="accent1"/>
            </a:solidFill>
          </a:endParaRPr>
        </a:p>
      </dsp:txBody>
      <dsp:txXfrm>
        <a:off x="1214689" y="1988266"/>
        <a:ext cx="2834275" cy="516243"/>
      </dsp:txXfrm>
    </dsp:sp>
    <dsp:sp modelId="{E9DA94F2-E9C2-4677-B18D-A15590AF0345}">
      <dsp:nvSpPr>
        <dsp:cNvPr id="0" name=""/>
        <dsp:cNvSpPr/>
      </dsp:nvSpPr>
      <dsp:spPr>
        <a:xfrm>
          <a:off x="956567" y="2504509"/>
          <a:ext cx="516243" cy="5162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C8B48-BE29-45E7-85CB-3C0E11E1507F}">
      <dsp:nvSpPr>
        <dsp:cNvPr id="0" name=""/>
        <dsp:cNvSpPr/>
      </dsp:nvSpPr>
      <dsp:spPr>
        <a:xfrm>
          <a:off x="1214689" y="2504509"/>
          <a:ext cx="2834275" cy="51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300" kern="1200" dirty="0">
              <a:solidFill>
                <a:schemeClr val="accent1"/>
              </a:solidFill>
            </a:rPr>
            <a:t>Cristian: Ponemos una información mas detallada de los proveedores? </a:t>
          </a:r>
          <a:endParaRPr lang="es-AR" sz="1300" kern="1200" dirty="0">
            <a:solidFill>
              <a:schemeClr val="accent1"/>
            </a:solidFill>
          </a:endParaRPr>
        </a:p>
      </dsp:txBody>
      <dsp:txXfrm>
        <a:off x="1214689" y="2504509"/>
        <a:ext cx="2834275" cy="5162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128F62-D283-4689-BE7B-0143D755C79B}">
      <dsp:nvSpPr>
        <dsp:cNvPr id="0" name=""/>
        <dsp:cNvSpPr/>
      </dsp:nvSpPr>
      <dsp:spPr>
        <a:xfrm>
          <a:off x="0" y="383539"/>
          <a:ext cx="3854528" cy="5113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43E7-392A-4926-8317-58317D61E85C}">
      <dsp:nvSpPr>
        <dsp:cNvPr id="0" name=""/>
        <dsp:cNvSpPr/>
      </dsp:nvSpPr>
      <dsp:spPr>
        <a:xfrm>
          <a:off x="0" y="0"/>
          <a:ext cx="3469075" cy="51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4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Pagina</a:t>
          </a:r>
          <a:endParaRPr lang="es-AR" sz="44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511386"/>
      </dsp:txXfrm>
    </dsp:sp>
    <dsp:sp modelId="{8EE6DD95-FEEF-424D-A57D-86A4B97A5BE6}">
      <dsp:nvSpPr>
        <dsp:cNvPr id="0" name=""/>
        <dsp:cNvSpPr/>
      </dsp:nvSpPr>
      <dsp:spPr>
        <a:xfrm>
          <a:off x="1670614" y="575309"/>
          <a:ext cx="127846" cy="127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5B6CAF-E703-4FEA-A742-4161ED1296D3}">
      <dsp:nvSpPr>
        <dsp:cNvPr id="0" name=""/>
        <dsp:cNvSpPr/>
      </dsp:nvSpPr>
      <dsp:spPr>
        <a:xfrm>
          <a:off x="0" y="0"/>
          <a:ext cx="6239528" cy="102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Anteriormente </a:t>
          </a:r>
          <a:r>
            <a:rPr lang="es-ES" sz="2300" kern="1200" dirty="0" err="1" smtClean="0"/>
            <a:t>poseiamos</a:t>
          </a:r>
          <a:r>
            <a:rPr lang="es-ES" sz="2300" kern="1200" dirty="0" smtClean="0"/>
            <a:t> una pagina ya creada por nuestro programador anterior.</a:t>
          </a:r>
          <a:endParaRPr lang="es-ES" sz="2300" kern="1200" dirty="0"/>
        </a:p>
      </dsp:txBody>
      <dsp:txXfrm>
        <a:off x="0" y="0"/>
        <a:ext cx="6239528" cy="1020225"/>
      </dsp:txXfrm>
    </dsp:sp>
    <dsp:sp modelId="{A6E4F30D-A70C-4214-9914-E18515731886}">
      <dsp:nvSpPr>
        <dsp:cNvPr id="0" name=""/>
        <dsp:cNvSpPr/>
      </dsp:nvSpPr>
      <dsp:spPr>
        <a:xfrm>
          <a:off x="0" y="1027821"/>
          <a:ext cx="6239528" cy="5168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0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Diseño principal: El color de fondo quiero que sea arriba negro, en el centro verde difuminado pasando a violeta. 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El diseño principal quiero que sean montañas empinadas 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Menú: - el menú debe contener la tienda, los contactos, y algunas informaciones para que se guíen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Botones: -Los botones que quiero que estén en la pagina son: Botón “home”, botón “Plantas”,  “Tienda”, “contactos”, mas información. La ubicación de los botones “home”, “Plantas”, “tienda”, “contactos”, quiero que estén en la parte superior derecha, al lado del menú. 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Logo: -este debe estar centrado en la parte izquierda donde lo puedan ver.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rgbClr val="92D050"/>
              </a:solidFill>
            </a:rPr>
            <a:t>Reseñas: -las reseñas deben estar al finalizar la compra, que pida la valoración y un comentario.</a:t>
          </a:r>
          <a:endParaRPr lang="es-ES" sz="1800" kern="1200" dirty="0">
            <a:solidFill>
              <a:srgbClr val="92D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1800" kern="1200" dirty="0"/>
        </a:p>
      </dsp:txBody>
      <dsp:txXfrm>
        <a:off x="0" y="1027821"/>
        <a:ext cx="6239528" cy="516843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D954D-C08B-417E-A841-0517A6F582CC}">
      <dsp:nvSpPr>
        <dsp:cNvPr id="0" name=""/>
        <dsp:cNvSpPr/>
      </dsp:nvSpPr>
      <dsp:spPr>
        <a:xfrm>
          <a:off x="0" y="698681"/>
          <a:ext cx="2312716" cy="23127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5BDCE-4C46-42D2-8324-294386930748}">
      <dsp:nvSpPr>
        <dsp:cNvPr id="0" name=""/>
        <dsp:cNvSpPr/>
      </dsp:nvSpPr>
      <dsp:spPr>
        <a:xfrm>
          <a:off x="1156358" y="698681"/>
          <a:ext cx="2698169" cy="2312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300" kern="1200" dirty="0" smtClean="0">
              <a:solidFill>
                <a:schemeClr val="accent1"/>
              </a:solidFill>
            </a:rPr>
            <a:t>-Cristian: ¿Tienen una pagina ya creada?</a:t>
          </a:r>
          <a:endParaRPr lang="es-AR" sz="2300" kern="1200" dirty="0">
            <a:solidFill>
              <a:schemeClr val="accent1"/>
            </a:solidFill>
          </a:endParaRPr>
        </a:p>
      </dsp:txBody>
      <dsp:txXfrm>
        <a:off x="1156358" y="698681"/>
        <a:ext cx="2698169" cy="1098540"/>
      </dsp:txXfrm>
    </dsp:sp>
    <dsp:sp modelId="{42B6F5BD-3D44-4A08-88BA-7F7473A1E56F}">
      <dsp:nvSpPr>
        <dsp:cNvPr id="0" name=""/>
        <dsp:cNvSpPr/>
      </dsp:nvSpPr>
      <dsp:spPr>
        <a:xfrm>
          <a:off x="607088" y="1797222"/>
          <a:ext cx="1098540" cy="10985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25DA3-FA18-493A-8F4B-2177F4703B8E}">
      <dsp:nvSpPr>
        <dsp:cNvPr id="0" name=""/>
        <dsp:cNvSpPr/>
      </dsp:nvSpPr>
      <dsp:spPr>
        <a:xfrm>
          <a:off x="1156358" y="1797222"/>
          <a:ext cx="2698169" cy="1098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solidFill>
                <a:schemeClr val="accent1"/>
              </a:solidFill>
            </a:rPr>
            <a:t>¿Cómo quiere que sea el diseño de la pagina principal?</a:t>
          </a:r>
          <a:endParaRPr lang="es-AR" sz="2300" kern="1200" dirty="0">
            <a:solidFill>
              <a:schemeClr val="accent1"/>
            </a:solidFill>
          </a:endParaRPr>
        </a:p>
      </dsp:txBody>
      <dsp:txXfrm>
        <a:off x="1156358" y="1797222"/>
        <a:ext cx="2698169" cy="10985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128F62-D283-4689-BE7B-0143D755C79B}">
      <dsp:nvSpPr>
        <dsp:cNvPr id="0" name=""/>
        <dsp:cNvSpPr/>
      </dsp:nvSpPr>
      <dsp:spPr>
        <a:xfrm>
          <a:off x="0" y="383539"/>
          <a:ext cx="3854528" cy="5113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43E7-392A-4926-8317-58317D61E85C}">
      <dsp:nvSpPr>
        <dsp:cNvPr id="0" name=""/>
        <dsp:cNvSpPr/>
      </dsp:nvSpPr>
      <dsp:spPr>
        <a:xfrm>
          <a:off x="0" y="0"/>
          <a:ext cx="3469075" cy="51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4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Registro</a:t>
          </a:r>
          <a:endParaRPr lang="es-AR" sz="24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511386"/>
      </dsp:txXfrm>
    </dsp:sp>
    <dsp:sp modelId="{8EE6DD95-FEEF-424D-A57D-86A4B97A5BE6}">
      <dsp:nvSpPr>
        <dsp:cNvPr id="0" name=""/>
        <dsp:cNvSpPr/>
      </dsp:nvSpPr>
      <dsp:spPr>
        <a:xfrm>
          <a:off x="1670614" y="575309"/>
          <a:ext cx="127846" cy="127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5B6CAF-E703-4FEA-A742-4161ED1296D3}">
      <dsp:nvSpPr>
        <dsp:cNvPr id="0" name=""/>
        <dsp:cNvSpPr/>
      </dsp:nvSpPr>
      <dsp:spPr>
        <a:xfrm>
          <a:off x="0" y="304719"/>
          <a:ext cx="6239528" cy="1009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El diseño del registro:</a:t>
          </a:r>
          <a:endParaRPr lang="es-ES" sz="4300" kern="1200" dirty="0"/>
        </a:p>
      </dsp:txBody>
      <dsp:txXfrm>
        <a:off x="0" y="304719"/>
        <a:ext cx="6239528" cy="1009123"/>
      </dsp:txXfrm>
    </dsp:sp>
    <dsp:sp modelId="{A6E4F30D-A70C-4214-9914-E18515731886}">
      <dsp:nvSpPr>
        <dsp:cNvPr id="0" name=""/>
        <dsp:cNvSpPr/>
      </dsp:nvSpPr>
      <dsp:spPr>
        <a:xfrm>
          <a:off x="0" y="1409028"/>
          <a:ext cx="6239528" cy="47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05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Que este contenga la dirección de correo, la contraseña y nombre de usuario, pero si el correo ya esta en uso, que no se valide el registro y deba iniciar sesión.</a:t>
          </a:r>
          <a:endParaRPr lang="es-ES" sz="2900" kern="1200" dirty="0">
            <a:solidFill>
              <a:srgbClr val="92D05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Y al iniciar sesión que pida correo o nombre de usuario y contraseña.</a:t>
          </a:r>
          <a:endParaRPr lang="es-ES" sz="2900" kern="1200" dirty="0">
            <a:solidFill>
              <a:srgbClr val="92D05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900" kern="1200" dirty="0" smtClean="0">
              <a:solidFill>
                <a:srgbClr val="92D050"/>
              </a:solidFill>
            </a:rPr>
            <a:t>Que no acceda a algunos lugares sin registrarse.</a:t>
          </a:r>
          <a:endParaRPr lang="es-ES" sz="2900" kern="1200" dirty="0">
            <a:solidFill>
              <a:srgbClr val="92D050"/>
            </a:solidFill>
          </a:endParaRPr>
        </a:p>
      </dsp:txBody>
      <dsp:txXfrm>
        <a:off x="0" y="1409028"/>
        <a:ext cx="6239528" cy="479482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D954D-C08B-417E-A841-0517A6F582CC}">
      <dsp:nvSpPr>
        <dsp:cNvPr id="0" name=""/>
        <dsp:cNvSpPr/>
      </dsp:nvSpPr>
      <dsp:spPr>
        <a:xfrm>
          <a:off x="0" y="698681"/>
          <a:ext cx="2312716" cy="231271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5BDCE-4C46-42D2-8324-294386930748}">
      <dsp:nvSpPr>
        <dsp:cNvPr id="0" name=""/>
        <dsp:cNvSpPr/>
      </dsp:nvSpPr>
      <dsp:spPr>
        <a:xfrm>
          <a:off x="1156358" y="698681"/>
          <a:ext cx="2698169" cy="23127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2300" kern="1200" dirty="0" smtClean="0">
              <a:solidFill>
                <a:schemeClr val="accent1"/>
              </a:solidFill>
            </a:rPr>
            <a:t>Cristian: ¿Cómo le </a:t>
          </a:r>
          <a:r>
            <a:rPr lang="es-US" sz="2300" kern="1200" dirty="0" err="1" smtClean="0">
              <a:solidFill>
                <a:schemeClr val="accent1"/>
              </a:solidFill>
            </a:rPr>
            <a:t>gustaria</a:t>
          </a:r>
          <a:r>
            <a:rPr lang="es-US" sz="2300" kern="1200" dirty="0" smtClean="0">
              <a:solidFill>
                <a:schemeClr val="accent1"/>
              </a:solidFill>
            </a:rPr>
            <a:t> el diseño del registro?</a:t>
          </a:r>
          <a:endParaRPr lang="es-AR" sz="2300" kern="1200" dirty="0">
            <a:solidFill>
              <a:schemeClr val="accent1"/>
            </a:solidFill>
          </a:endParaRPr>
        </a:p>
      </dsp:txBody>
      <dsp:txXfrm>
        <a:off x="1156358" y="698681"/>
        <a:ext cx="2698169" cy="1098540"/>
      </dsp:txXfrm>
    </dsp:sp>
    <dsp:sp modelId="{42B6F5BD-3D44-4A08-88BA-7F7473A1E56F}">
      <dsp:nvSpPr>
        <dsp:cNvPr id="0" name=""/>
        <dsp:cNvSpPr/>
      </dsp:nvSpPr>
      <dsp:spPr>
        <a:xfrm>
          <a:off x="607088" y="1797222"/>
          <a:ext cx="1098540" cy="10985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25DA3-FA18-493A-8F4B-2177F4703B8E}">
      <dsp:nvSpPr>
        <dsp:cNvPr id="0" name=""/>
        <dsp:cNvSpPr/>
      </dsp:nvSpPr>
      <dsp:spPr>
        <a:xfrm>
          <a:off x="1156358" y="1797222"/>
          <a:ext cx="2698169" cy="1098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>
              <a:solidFill>
                <a:schemeClr val="accent1"/>
              </a:solidFill>
            </a:rPr>
            <a:t>Cristian: ¿pero </a:t>
          </a:r>
          <a:r>
            <a:rPr lang="es-AR" sz="2300" kern="1200" dirty="0" err="1" smtClean="0">
              <a:solidFill>
                <a:schemeClr val="accent1"/>
              </a:solidFill>
            </a:rPr>
            <a:t>wn</a:t>
          </a:r>
          <a:r>
            <a:rPr lang="es-AR" sz="2300" kern="1200" dirty="0" smtClean="0">
              <a:solidFill>
                <a:schemeClr val="accent1"/>
              </a:solidFill>
            </a:rPr>
            <a:t>, chusma </a:t>
          </a:r>
          <a:r>
            <a:rPr lang="es-AR" sz="2300" kern="1200" dirty="0" err="1" smtClean="0">
              <a:solidFill>
                <a:schemeClr val="accent1"/>
              </a:solidFill>
            </a:rPr>
            <a:t>chusma</a:t>
          </a:r>
          <a:r>
            <a:rPr lang="es-AR" sz="2300" kern="1200" dirty="0" smtClean="0">
              <a:solidFill>
                <a:schemeClr val="accent1"/>
              </a:solidFill>
            </a:rPr>
            <a:t>, </a:t>
          </a:r>
          <a:r>
            <a:rPr lang="es-AR" sz="2300" kern="1200" dirty="0" err="1" smtClean="0">
              <a:solidFill>
                <a:schemeClr val="accent1"/>
              </a:solidFill>
            </a:rPr>
            <a:t>pq</a:t>
          </a:r>
          <a:r>
            <a:rPr lang="es-AR" sz="2300" kern="1200" dirty="0" smtClean="0">
              <a:solidFill>
                <a:schemeClr val="accent1"/>
              </a:solidFill>
            </a:rPr>
            <a:t> no </a:t>
          </a:r>
          <a:r>
            <a:rPr lang="es-AR" sz="2300" kern="1200" dirty="0" err="1" smtClean="0">
              <a:solidFill>
                <a:schemeClr val="accent1"/>
              </a:solidFill>
            </a:rPr>
            <a:t>queri</a:t>
          </a:r>
          <a:endParaRPr lang="es-AR" sz="2300" kern="1200" dirty="0">
            <a:solidFill>
              <a:schemeClr val="accent1"/>
            </a:solidFill>
          </a:endParaRPr>
        </a:p>
      </dsp:txBody>
      <dsp:txXfrm>
        <a:off x="1156358" y="1797222"/>
        <a:ext cx="2698169" cy="109854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128F62-D283-4689-BE7B-0143D755C79B}">
      <dsp:nvSpPr>
        <dsp:cNvPr id="0" name=""/>
        <dsp:cNvSpPr/>
      </dsp:nvSpPr>
      <dsp:spPr>
        <a:xfrm>
          <a:off x="0" y="383539"/>
          <a:ext cx="3854528" cy="5113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43E7-392A-4926-8317-58317D61E85C}">
      <dsp:nvSpPr>
        <dsp:cNvPr id="0" name=""/>
        <dsp:cNvSpPr/>
      </dsp:nvSpPr>
      <dsp:spPr>
        <a:xfrm>
          <a:off x="0" y="0"/>
          <a:ext cx="3469075" cy="51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Base de Datos</a:t>
          </a:r>
          <a:endParaRPr lang="es-AR" sz="36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0" y="0"/>
        <a:ext cx="3469075" cy="511386"/>
      </dsp:txXfrm>
    </dsp:sp>
    <dsp:sp modelId="{8EE6DD95-FEEF-424D-A57D-86A4B97A5BE6}">
      <dsp:nvSpPr>
        <dsp:cNvPr id="0" name=""/>
        <dsp:cNvSpPr/>
      </dsp:nvSpPr>
      <dsp:spPr>
        <a:xfrm>
          <a:off x="1670614" y="575309"/>
          <a:ext cx="127846" cy="127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#3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#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#5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4#7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128496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4148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1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25314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617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4076602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1711787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5827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1788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459283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88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995842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339024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588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845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521004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891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35766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887516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4712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1001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89142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856824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69008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7908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300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82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9998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234732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41270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8285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8897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7775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3085590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F3065-1699-7646-90EB-4A40699F380F}" type="datetimeFigureOut">
              <a:rPr lang="es-US" smtClean="0"/>
              <a:pPr/>
              <a:t>8/15/2023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86625-2B7B-2941-8B01-B6638EBB241B}" type="slidenum">
              <a:rPr lang="es-US" smtClean="0"/>
              <a:pPr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xmlns="" val="610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diagramLayout" Target="../diagrams/layout23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diagramData" Target="../diagrams/data23.xml"/><Relationship Id="rId2" Type="http://schemas.openxmlformats.org/officeDocument/2006/relationships/diagramData" Target="../diagrams/data21.xml"/><Relationship Id="rId16" Type="http://schemas.microsoft.com/office/2007/relationships/diagramDrawing" Target="../diagrams/drawing2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5" Type="http://schemas.openxmlformats.org/officeDocument/2006/relationships/diagramColors" Target="../diagrams/colors23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Relationship Id="rId14" Type="http://schemas.openxmlformats.org/officeDocument/2006/relationships/diagramQuickStyle" Target="../diagrams/quickStyl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13.jpe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image" Target="../media/image1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slideLayout" Target="../slideLayouts/slideLayout8.xml"/><Relationship Id="rId16" Type="http://schemas.openxmlformats.org/officeDocument/2006/relationships/diagramColors" Target="../diagrams/colors8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image" Target="../media/image13.jpeg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image" Target="../media/image13.jpe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12.jpe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F93E689-899B-4DED-BB48-D9A058F6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PRESENTAZION</a:t>
            </a:r>
            <a:endParaRPr lang="es-AR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82CB6F49-A909-40B4-8236-0DD34B7C4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30451703"/>
              </p:ext>
            </p:extLst>
          </p:nvPr>
        </p:nvGraphicFramePr>
        <p:xfrm>
          <a:off x="677334" y="220574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768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F9348B68-E00E-413F-AADE-287CB84D4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10072001"/>
              </p:ext>
            </p:extLst>
          </p:nvPr>
        </p:nvGraphicFramePr>
        <p:xfrm>
          <a:off x="733778" y="514924"/>
          <a:ext cx="3854528" cy="103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9">
            <a:extLst>
              <a:ext uri="{FF2B5EF4-FFF2-40B4-BE49-F238E27FC236}">
                <a16:creationId xmlns:a16="http://schemas.microsoft.com/office/drawing/2014/main" xmlns="" id="{4EA7291B-6C35-4A41-A607-3780F0381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08172117"/>
              </p:ext>
            </p:extLst>
          </p:nvPr>
        </p:nvGraphicFramePr>
        <p:xfrm>
          <a:off x="6096000" y="514924"/>
          <a:ext cx="4914117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1146FB96-B784-4805-9EAA-173A80D95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29531659"/>
              </p:ext>
            </p:extLst>
          </p:nvPr>
        </p:nvGraphicFramePr>
        <p:xfrm>
          <a:off x="893515" y="1547808"/>
          <a:ext cx="4048965" cy="434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xmlns="" val="40815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78A1D569-5529-422A-9DBC-8A585CD0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xmlns="" id="{EF9C7643-AE02-4412-AA7B-B096DF19E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1834146"/>
              </p:ext>
            </p:extLst>
          </p:nvPr>
        </p:nvGraphicFramePr>
        <p:xfrm>
          <a:off x="5054375" y="765296"/>
          <a:ext cx="4513541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9EFDC1C4-16F5-4E7D-B8AF-52908F4C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19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30023" y="0"/>
            <a:ext cx="2347220" cy="1320800"/>
          </a:xfrm>
        </p:spPr>
        <p:txBody>
          <a:bodyPr/>
          <a:lstStyle/>
          <a:p>
            <a:r>
              <a:rPr lang="es-ES" dirty="0" smtClean="0"/>
              <a:t>Pagina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Preguntas del equipo de </a:t>
            </a:r>
            <a:r>
              <a:rPr lang="es-ES" dirty="0" err="1" smtClean="0"/>
              <a:t>programacion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Cris: ¿Dónde quiere el </a:t>
            </a:r>
            <a:r>
              <a:rPr lang="es-ES" dirty="0" err="1" smtClean="0"/>
              <a:t>boton</a:t>
            </a:r>
            <a:r>
              <a:rPr lang="es-ES" dirty="0" smtClean="0"/>
              <a:t> “home?</a:t>
            </a:r>
          </a:p>
          <a:p>
            <a:r>
              <a:rPr lang="es-ES" dirty="0" smtClean="0"/>
              <a:t>Tom:¿Poseen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xmlns="" id="{76C25F2C-A34F-433D-B028-C87F165F0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46263597"/>
              </p:ext>
            </p:extLst>
          </p:nvPr>
        </p:nvGraphicFramePr>
        <p:xfrm>
          <a:off x="677334" y="348192"/>
          <a:ext cx="3854528" cy="127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xmlns="" id="{88E38339-C20F-4BF4-8428-6DC3172E9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9739556"/>
              </p:ext>
            </p:extLst>
          </p:nvPr>
        </p:nvGraphicFramePr>
        <p:xfrm>
          <a:off x="4628024" y="654148"/>
          <a:ext cx="6239529" cy="620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xmlns="" id="{604B0584-1ECC-40D5-8DC5-8137CE3A2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97453027"/>
              </p:ext>
            </p:extLst>
          </p:nvPr>
        </p:nvGraphicFramePr>
        <p:xfrm>
          <a:off x="677334" y="1626658"/>
          <a:ext cx="3854528" cy="371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489F1A82-F173-4942-9446-1084E880C255}"/>
              </a:ext>
            </a:extLst>
          </p:cNvPr>
          <p:cNvSpPr/>
          <p:nvPr/>
        </p:nvSpPr>
        <p:spPr>
          <a:xfrm>
            <a:off x="1292723" y="3785552"/>
            <a:ext cx="549640" cy="549640"/>
          </a:xfrm>
          <a:prstGeom prst="ellipse">
            <a:avLst/>
          </a:prstGeom>
          <a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499BCC8E-D3D3-45CC-BABC-7A231868FF75}"/>
              </a:ext>
            </a:extLst>
          </p:cNvPr>
          <p:cNvSpPr/>
          <p:nvPr/>
        </p:nvSpPr>
        <p:spPr>
          <a:xfrm>
            <a:off x="1292723" y="3094219"/>
            <a:ext cx="549640" cy="549640"/>
          </a:xfrm>
          <a:prstGeom prst="ellipse">
            <a:avLst/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Rectángulo"/>
          <p:cNvSpPr/>
          <p:nvPr/>
        </p:nvSpPr>
        <p:spPr>
          <a:xfrm>
            <a:off x="1716258" y="1598414"/>
            <a:ext cx="2785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Preguntas Del Grupo De Programadores</a:t>
            </a:r>
            <a:endParaRPr lang="es-A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881488" y="0"/>
            <a:ext cx="4445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Respuesta Del Gerente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7151521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12">
            <a:extLst>
              <a:ext uri="{FF2B5EF4-FFF2-40B4-BE49-F238E27FC236}">
                <a16:creationId xmlns:a16="http://schemas.microsoft.com/office/drawing/2014/main" xmlns="" id="{76C25F2C-A34F-433D-B028-C87F165F0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46263597"/>
              </p:ext>
            </p:extLst>
          </p:nvPr>
        </p:nvGraphicFramePr>
        <p:xfrm>
          <a:off x="677334" y="348192"/>
          <a:ext cx="3854528" cy="127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xmlns="" id="{88E38339-C20F-4BF4-8428-6DC3172E9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9739556"/>
              </p:ext>
            </p:extLst>
          </p:nvPr>
        </p:nvGraphicFramePr>
        <p:xfrm>
          <a:off x="4628024" y="239151"/>
          <a:ext cx="6239529" cy="620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3">
            <a:extLst>
              <a:ext uri="{FF2B5EF4-FFF2-40B4-BE49-F238E27FC236}">
                <a16:creationId xmlns:a16="http://schemas.microsoft.com/office/drawing/2014/main" xmlns="" id="{604B0584-1ECC-40D5-8DC5-8137CE3A2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97453027"/>
              </p:ext>
            </p:extLst>
          </p:nvPr>
        </p:nvGraphicFramePr>
        <p:xfrm>
          <a:off x="677334" y="1626658"/>
          <a:ext cx="3854528" cy="371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Elipse 9">
            <a:extLst>
              <a:ext uri="{FF2B5EF4-FFF2-40B4-BE49-F238E27FC236}">
                <a16:creationId xmlns:a16="http://schemas.microsoft.com/office/drawing/2014/main" xmlns="" id="{489F1A82-F173-4942-9446-1084E880C255}"/>
              </a:ext>
            </a:extLst>
          </p:cNvPr>
          <p:cNvSpPr/>
          <p:nvPr/>
        </p:nvSpPr>
        <p:spPr>
          <a:xfrm>
            <a:off x="1292723" y="3785552"/>
            <a:ext cx="549640" cy="549640"/>
          </a:xfrm>
          <a:prstGeom prst="ellipse">
            <a:avLst/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Elipse 11">
            <a:extLst>
              <a:ext uri="{FF2B5EF4-FFF2-40B4-BE49-F238E27FC236}">
                <a16:creationId xmlns:a16="http://schemas.microsoft.com/office/drawing/2014/main" xmlns="" id="{499BCC8E-D3D3-45CC-BABC-7A231868FF75}"/>
              </a:ext>
            </a:extLst>
          </p:cNvPr>
          <p:cNvSpPr/>
          <p:nvPr/>
        </p:nvSpPr>
        <p:spPr>
          <a:xfrm>
            <a:off x="1292723" y="3094219"/>
            <a:ext cx="549640" cy="549640"/>
          </a:xfrm>
          <a:prstGeom prst="ellipse">
            <a:avLst/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14 Rectángulo"/>
          <p:cNvSpPr/>
          <p:nvPr/>
        </p:nvSpPr>
        <p:spPr>
          <a:xfrm>
            <a:off x="1716258" y="1598414"/>
            <a:ext cx="2785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Preguntas Del Grupo De Programadores</a:t>
            </a:r>
            <a:endParaRPr lang="es-A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020972" y="0"/>
            <a:ext cx="4009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Respuesta Del Gerente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239196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12">
            <a:extLst>
              <a:ext uri="{FF2B5EF4-FFF2-40B4-BE49-F238E27FC236}">
                <a16:creationId xmlns:a16="http://schemas.microsoft.com/office/drawing/2014/main" xmlns="" id="{76C25F2C-A34F-433D-B028-C87F165F0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46263597"/>
              </p:ext>
            </p:extLst>
          </p:nvPr>
        </p:nvGraphicFramePr>
        <p:xfrm>
          <a:off x="677334" y="348192"/>
          <a:ext cx="3854528" cy="127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Marcador de contenido 10">
            <a:extLst>
              <a:ext uri="{FF2B5EF4-FFF2-40B4-BE49-F238E27FC236}">
                <a16:creationId xmlns:a16="http://schemas.microsoft.com/office/drawing/2014/main" xmlns="" id="{88E38339-C20F-4BF4-8428-6DC3172E9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9739556"/>
              </p:ext>
            </p:extLst>
          </p:nvPr>
        </p:nvGraphicFramePr>
        <p:xfrm>
          <a:off x="4642092" y="478302"/>
          <a:ext cx="6239529" cy="620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a 13">
            <a:extLst>
              <a:ext uri="{FF2B5EF4-FFF2-40B4-BE49-F238E27FC236}">
                <a16:creationId xmlns:a16="http://schemas.microsoft.com/office/drawing/2014/main" xmlns="" id="{604B0584-1ECC-40D5-8DC5-8137CE3A2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97453027"/>
              </p:ext>
            </p:extLst>
          </p:nvPr>
        </p:nvGraphicFramePr>
        <p:xfrm>
          <a:off x="677334" y="1626658"/>
          <a:ext cx="3854528" cy="371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Elipse 9">
            <a:extLst>
              <a:ext uri="{FF2B5EF4-FFF2-40B4-BE49-F238E27FC236}">
                <a16:creationId xmlns:a16="http://schemas.microsoft.com/office/drawing/2014/main" xmlns="" id="{489F1A82-F173-4942-9446-1084E880C255}"/>
              </a:ext>
            </a:extLst>
          </p:cNvPr>
          <p:cNvSpPr/>
          <p:nvPr/>
        </p:nvSpPr>
        <p:spPr>
          <a:xfrm>
            <a:off x="1292723" y="3785552"/>
            <a:ext cx="549640" cy="549640"/>
          </a:xfrm>
          <a:prstGeom prst="ellipse">
            <a:avLst/>
          </a:prstGeom>
          <a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ipse 11">
            <a:extLst>
              <a:ext uri="{FF2B5EF4-FFF2-40B4-BE49-F238E27FC236}">
                <a16:creationId xmlns:a16="http://schemas.microsoft.com/office/drawing/2014/main" xmlns="" id="{499BCC8E-D3D3-45CC-BABC-7A231868FF75}"/>
              </a:ext>
            </a:extLst>
          </p:cNvPr>
          <p:cNvSpPr/>
          <p:nvPr/>
        </p:nvSpPr>
        <p:spPr>
          <a:xfrm>
            <a:off x="1292723" y="3094219"/>
            <a:ext cx="549640" cy="549640"/>
          </a:xfrm>
          <a:prstGeom prst="ellipse">
            <a:avLst/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15 Rectángulo"/>
          <p:cNvSpPr/>
          <p:nvPr/>
        </p:nvSpPr>
        <p:spPr>
          <a:xfrm>
            <a:off x="1716258" y="1598414"/>
            <a:ext cx="2785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Preguntas Del Grupo De Programadores</a:t>
            </a:r>
            <a:endParaRPr lang="es-A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725550" y="0"/>
            <a:ext cx="4009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Respuesta Del Gerente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xmlns="" val="9495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xmlns="" id="{D901218C-A1D7-4F1B-A777-4AE055B36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0221121"/>
              </p:ext>
            </p:extLst>
          </p:nvPr>
        </p:nvGraphicFramePr>
        <p:xfrm>
          <a:off x="6096000" y="514924"/>
          <a:ext cx="4914117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38797671-9C69-45D6-A065-0D7A3AAEE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3154627"/>
              </p:ext>
            </p:extLst>
          </p:nvPr>
        </p:nvGraphicFramePr>
        <p:xfrm>
          <a:off x="893515" y="1547808"/>
          <a:ext cx="4048965" cy="434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18379A6A-A179-4F9A-B345-9B1C32487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32919945"/>
              </p:ext>
            </p:extLst>
          </p:nvPr>
        </p:nvGraphicFramePr>
        <p:xfrm>
          <a:off x="733778" y="514924"/>
          <a:ext cx="3854528" cy="103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xmlns="" val="4179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xmlns="" id="{88283E27-8579-4D82-AF25-FFB603727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029015966"/>
              </p:ext>
            </p:extLst>
          </p:nvPr>
        </p:nvGraphicFramePr>
        <p:xfrm>
          <a:off x="733778" y="514924"/>
          <a:ext cx="3854528" cy="103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xmlns="" id="{FE93527C-7451-4411-A34F-CB33513DA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1020581"/>
              </p:ext>
            </p:extLst>
          </p:nvPr>
        </p:nvGraphicFramePr>
        <p:xfrm>
          <a:off x="6096000" y="514924"/>
          <a:ext cx="4914117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xmlns="" id="{33E5A3D2-7235-4E5E-9428-4F0D7B497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80116918"/>
              </p:ext>
            </p:extLst>
          </p:nvPr>
        </p:nvGraphicFramePr>
        <p:xfrm>
          <a:off x="893515" y="1547808"/>
          <a:ext cx="4048965" cy="434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xmlns="" val="32498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058FBE62-68BE-452F-8148-1BA33A7CC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73370830"/>
              </p:ext>
            </p:extLst>
          </p:nvPr>
        </p:nvGraphicFramePr>
        <p:xfrm>
          <a:off x="733778" y="514924"/>
          <a:ext cx="3854528" cy="1032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9">
            <a:extLst>
              <a:ext uri="{FF2B5EF4-FFF2-40B4-BE49-F238E27FC236}">
                <a16:creationId xmlns:a16="http://schemas.microsoft.com/office/drawing/2014/main" xmlns="" id="{B2F001C8-7E33-4315-AABD-E24BC543D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55049929"/>
              </p:ext>
            </p:extLst>
          </p:nvPr>
        </p:nvGraphicFramePr>
        <p:xfrm>
          <a:off x="6096000" y="514924"/>
          <a:ext cx="4914117" cy="552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D96FE95A-B2BD-4321-A624-F46B4A577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08139532"/>
              </p:ext>
            </p:extLst>
          </p:nvPr>
        </p:nvGraphicFramePr>
        <p:xfrm>
          <a:off x="893515" y="1547808"/>
          <a:ext cx="4048965" cy="434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xmlns="" val="18569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Verde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623</TotalTime>
  <Words>646</Words>
  <Application>Microsoft Office PowerPoint</Application>
  <PresentationFormat>Personalizado</PresentationFormat>
  <Paragraphs>73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Faceta</vt:lpstr>
      <vt:lpstr>Orgánico</vt:lpstr>
      <vt:lpstr>PRESENTAZION</vt:lpstr>
      <vt:lpstr>Diapositiva 2</vt:lpstr>
      <vt:lpstr>Pagina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Sectores</dc:title>
  <dc:creator>cristian landriel</dc:creator>
  <cp:lastModifiedBy>Alumno</cp:lastModifiedBy>
  <cp:revision>46</cp:revision>
  <dcterms:created xsi:type="dcterms:W3CDTF">2023-08-03T21:06:02Z</dcterms:created>
  <dcterms:modified xsi:type="dcterms:W3CDTF">2023-08-15T19:20:14Z</dcterms:modified>
</cp:coreProperties>
</file>