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75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480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7271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063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1173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0645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3394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0774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122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65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31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276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6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609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1535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044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075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2C570B-20E3-4371-9286-7BA0EF20DF74}" type="datetimeFigureOut">
              <a:rPr lang="es-EC" smtClean="0"/>
              <a:t>26/7/2021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92787DC-EC42-4A62-8811-B2B8BD1D8E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455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490B3-94B4-4EC1-8BF9-C30C4679D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SISTEMAS BASADOS EN CONOCIMIENTOS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5C74FF-C29D-4BAD-8A56-E6842BF56E12}"/>
              </a:ext>
            </a:extLst>
          </p:cNvPr>
          <p:cNvSpPr/>
          <p:nvPr/>
        </p:nvSpPr>
        <p:spPr>
          <a:xfrm>
            <a:off x="6096000" y="4302713"/>
            <a:ext cx="53964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595959"/>
                </a:solidFill>
                <a:latin typeface="Lato"/>
              </a:rPr>
              <a:t>Estudiante</a:t>
            </a:r>
          </a:p>
          <a:p>
            <a:pPr algn="ctr"/>
            <a:r>
              <a:rPr lang="es-MX" b="1" dirty="0">
                <a:solidFill>
                  <a:srgbClr val="595959"/>
                </a:solidFill>
                <a:latin typeface="Lato"/>
              </a:rPr>
              <a:t>Cristian Macas</a:t>
            </a:r>
            <a:endParaRPr lang="es-MX" dirty="0"/>
          </a:p>
          <a:p>
            <a:pPr algn="ctr"/>
            <a:r>
              <a:rPr lang="es-MX" b="1" dirty="0">
                <a:solidFill>
                  <a:srgbClr val="595959"/>
                </a:solidFill>
                <a:latin typeface="Lato"/>
              </a:rPr>
              <a:t>Sistemas Informáticos y Computación</a:t>
            </a:r>
            <a:endParaRPr lang="es-MX" dirty="0"/>
          </a:p>
          <a:p>
            <a:pPr algn="ctr"/>
            <a:r>
              <a:rPr lang="es-MX" b="1" dirty="0">
                <a:solidFill>
                  <a:srgbClr val="595959"/>
                </a:solidFill>
                <a:latin typeface="Lato"/>
              </a:rPr>
              <a:t>Universidad Técnica Particular de Loja</a:t>
            </a:r>
            <a:endParaRPr lang="es-MX" dirty="0"/>
          </a:p>
          <a:p>
            <a:pPr algn="ctr"/>
            <a:r>
              <a:rPr lang="es-MX" b="1" dirty="0">
                <a:solidFill>
                  <a:srgbClr val="595959"/>
                </a:solidFill>
                <a:latin typeface="Lato"/>
              </a:rPr>
              <a:t>cjmacas@utpl.edu.ec</a:t>
            </a:r>
            <a:endParaRPr lang="es-MX" dirty="0"/>
          </a:p>
          <a:p>
            <a:br>
              <a:rPr lang="es-MX" dirty="0"/>
            </a:b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EF518E-7BE0-4714-909B-613F7D110899}"/>
              </a:ext>
            </a:extLst>
          </p:cNvPr>
          <p:cNvSpPr/>
          <p:nvPr/>
        </p:nvSpPr>
        <p:spPr>
          <a:xfrm>
            <a:off x="791641" y="4302713"/>
            <a:ext cx="53043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595959"/>
                </a:solidFill>
                <a:latin typeface="Lato"/>
              </a:rPr>
              <a:t>Docente</a:t>
            </a:r>
          </a:p>
          <a:p>
            <a:pPr algn="ctr"/>
            <a:r>
              <a:rPr lang="es-MX" b="1" dirty="0">
                <a:solidFill>
                  <a:srgbClr val="595959"/>
                </a:solidFill>
                <a:latin typeface="Lato"/>
              </a:rPr>
              <a:t>PhD. Nelson Piedra</a:t>
            </a:r>
            <a:endParaRPr lang="es-MX" dirty="0"/>
          </a:p>
          <a:p>
            <a:pPr algn="ctr"/>
            <a:r>
              <a:rPr lang="es-MX" b="1" dirty="0">
                <a:solidFill>
                  <a:srgbClr val="595959"/>
                </a:solidFill>
                <a:latin typeface="Lato"/>
              </a:rPr>
              <a:t>Sistemas Informáticos y Computación</a:t>
            </a:r>
            <a:endParaRPr lang="es-MX" dirty="0"/>
          </a:p>
          <a:p>
            <a:pPr algn="ctr"/>
            <a:r>
              <a:rPr lang="es-MX" b="1" dirty="0">
                <a:solidFill>
                  <a:srgbClr val="595959"/>
                </a:solidFill>
                <a:latin typeface="Lato"/>
              </a:rPr>
              <a:t>Universidad Técnica Particular de Loja</a:t>
            </a:r>
            <a:endParaRPr lang="es-MX" dirty="0"/>
          </a:p>
          <a:p>
            <a:pPr algn="ctr"/>
            <a:r>
              <a:rPr lang="es-MX" b="1" dirty="0">
                <a:solidFill>
                  <a:srgbClr val="595959"/>
                </a:solidFill>
                <a:latin typeface="Lato"/>
              </a:rPr>
              <a:t>nopiedra@utpl.edu.ec</a:t>
            </a:r>
            <a:endParaRPr lang="es-MX" dirty="0"/>
          </a:p>
          <a:p>
            <a:br>
              <a:rPr lang="es-MX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222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9FC53-796A-4F7F-AEA2-A1CEC2EE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1.0 Ejecutar el tutorial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160DE-6839-41E8-9A73-9DD54D779C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53629"/>
          </a:xfrm>
        </p:spPr>
        <p:txBody>
          <a:bodyPr/>
          <a:lstStyle/>
          <a:p>
            <a:r>
              <a:rPr lang="es-EC" cap="none" dirty="0">
                <a:cs typeface="Times New Roman" panose="02020603050405020304" pitchFamily="18" charset="0"/>
              </a:rPr>
              <a:t>Se necesita descargar e instalar el software, para ello nos dirigiremos a la pagina oficial: www.protege.stanford.Edu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21833A-AB56-4F91-9472-CD2F4375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7" y="3282846"/>
            <a:ext cx="4610744" cy="28135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4582A5-113A-49CE-8C69-ACC8E6E7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267075"/>
            <a:ext cx="4615506" cy="28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BFCED-2D72-417A-A510-4966D517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1.1 Ejecutar el tutorial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7AED7-D0EA-42F1-A5BE-AA4C1E4853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cap="none" dirty="0"/>
              <a:t>Es una plataforma de código abierto que proporciona a una comunidad de usuarios en crecimiento un conjunto de herramientas para construir modelos de dominio y aplicaciones basadas en el conocimiento con ontologías.</a:t>
            </a:r>
          </a:p>
          <a:p>
            <a:endParaRPr lang="es-EC" cap="none" dirty="0"/>
          </a:p>
        </p:txBody>
      </p:sp>
      <p:pic>
        <p:nvPicPr>
          <p:cNvPr id="1028" name="Picture 4" descr="Protege 3.3.1 (build 430) (InstallAnywhere Web Installer)">
            <a:extLst>
              <a:ext uri="{FF2B5EF4-FFF2-40B4-BE49-F238E27FC236}">
                <a16:creationId xmlns:a16="http://schemas.microsoft.com/office/drawing/2014/main" id="{291C20FC-16E4-4806-95C3-8A32E50C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37" y="3562347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80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38769-32C7-458A-A064-C64873BB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1.2 ejecutar el tutorial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B2EF8-3ED8-4707-8429-404AD742F9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C" cap="none" dirty="0"/>
              <a:t>Se necesita de un documento para seguir paso a paso el tutorial para el entendimiento de esta herramienta “</a:t>
            </a:r>
            <a:r>
              <a:rPr lang="es-EC" cap="none" dirty="0" err="1"/>
              <a:t>Protégé</a:t>
            </a:r>
            <a:r>
              <a:rPr lang="es-EC" cap="none" dirty="0"/>
              <a:t>”.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220D3F-FE5D-440B-9892-AE4D378F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794" y="2815376"/>
            <a:ext cx="3244239" cy="34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2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FB464-622D-4B4B-B69E-4898C63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1.3 ejecutar el tutorial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9F1F76E-597B-4C75-9308-4C70902177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791394" y="2547180"/>
            <a:ext cx="2767112" cy="34242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05EE7E-0B57-48BD-A8D6-EF37836AF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83" y="2547179"/>
            <a:ext cx="2767112" cy="34242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8B1BB3F-B5BD-4D7F-B159-47F759C3F02B}"/>
              </a:ext>
            </a:extLst>
          </p:cNvPr>
          <p:cNvSpPr txBox="1"/>
          <p:nvPr/>
        </p:nvSpPr>
        <p:spPr>
          <a:xfrm>
            <a:off x="1160289" y="2547179"/>
            <a:ext cx="4727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El tutorial especifica paso a paso las actividades a realizar para el entendimiento de como se puede estructurar una ontología en </a:t>
            </a:r>
            <a:r>
              <a:rPr lang="es-EC" dirty="0" err="1"/>
              <a:t>owl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18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1FF16-8CF1-4FEE-8838-0693760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2.0 Crear una nueva pizza  </a:t>
            </a:r>
            <a:br>
              <a:rPr lang="es-EC" dirty="0"/>
            </a:br>
            <a:endParaRPr lang="es-EC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A83550-D839-4C69-A69D-3E4B32C303CD}"/>
              </a:ext>
            </a:extLst>
          </p:cNvPr>
          <p:cNvSpPr txBox="1"/>
          <p:nvPr/>
        </p:nvSpPr>
        <p:spPr>
          <a:xfrm>
            <a:off x="913774" y="2214694"/>
            <a:ext cx="308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procede a </a:t>
            </a:r>
            <a:r>
              <a:rPr lang="es-EC" dirty="0"/>
              <a:t>crear</a:t>
            </a:r>
            <a:r>
              <a:rPr lang="en-US" dirty="0"/>
              <a:t> una pizza similar a las </a:t>
            </a:r>
            <a:r>
              <a:rPr lang="es-EC" dirty="0"/>
              <a:t>demás</a:t>
            </a:r>
            <a:r>
              <a:rPr lang="en-US" dirty="0"/>
              <a:t>,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s-EC" dirty="0"/>
              <a:t>nombre</a:t>
            </a:r>
            <a:r>
              <a:rPr lang="en-US" dirty="0"/>
              <a:t> de </a:t>
            </a:r>
            <a:r>
              <a:rPr lang="en-US" dirty="0" err="1"/>
              <a:t>HawainaPizza</a:t>
            </a:r>
            <a:r>
              <a:rPr lang="es-EC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B5C7CF-7427-4BDD-BB03-A3CFDAC6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148" y="1416605"/>
            <a:ext cx="5148023" cy="51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4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AD42-2222-4D3F-A297-B6B582F0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3.0 Creación de nuevas clases de bebidas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EBFA2C-9291-40A8-948D-99B14DA3A451}"/>
              </a:ext>
            </a:extLst>
          </p:cNvPr>
          <p:cNvSpPr txBox="1"/>
          <p:nvPr/>
        </p:nvSpPr>
        <p:spPr>
          <a:xfrm>
            <a:off x="913774" y="2214694"/>
            <a:ext cx="308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Una vez creada la pizza, se procede crear una clase, para registrar bebidas.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577AC1-5466-4EEC-B586-AF0D661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768" y="1736591"/>
            <a:ext cx="5948265" cy="49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8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B4DA7-0579-429A-8068-B48E8B95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4.0 Grafico de la ontología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FA1846-6F67-4072-8A6F-68DF91F3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73" y="1861072"/>
            <a:ext cx="8194654" cy="48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6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0EC71-44D7-40D7-8B79-9FCB7C62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08359"/>
            <a:ext cx="10364451" cy="1596177"/>
          </a:xfrm>
        </p:spPr>
        <p:txBody>
          <a:bodyPr/>
          <a:lstStyle/>
          <a:p>
            <a:r>
              <a:rPr lang="es-EC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98338406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983</TotalTime>
  <Words>215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Lato</vt:lpstr>
      <vt:lpstr>Tw Cen MT</vt:lpstr>
      <vt:lpstr>Gota</vt:lpstr>
      <vt:lpstr>SISTEMAS BASADOS EN CONOCIMIENTOS</vt:lpstr>
      <vt:lpstr>1.0 Ejecutar el tutorial</vt:lpstr>
      <vt:lpstr>1.1 Ejecutar el tutorial</vt:lpstr>
      <vt:lpstr>1.2 ejecutar el tutorial</vt:lpstr>
      <vt:lpstr>1.3 ejecutar el tutorial</vt:lpstr>
      <vt:lpstr>2.0 Crear una nueva pizza   </vt:lpstr>
      <vt:lpstr>3.0 Creación de nuevas clases de bebidas</vt:lpstr>
      <vt:lpstr>4.0 Grafico de la ontología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BASADOS EN CONOCIMIENTOS</dc:title>
  <dc:creator>Cristian Macas Pineda</dc:creator>
  <cp:lastModifiedBy>Cristian Macas Pineda</cp:lastModifiedBy>
  <cp:revision>18</cp:revision>
  <dcterms:created xsi:type="dcterms:W3CDTF">2020-07-03T11:06:15Z</dcterms:created>
  <dcterms:modified xsi:type="dcterms:W3CDTF">2021-07-26T06:09:10Z</dcterms:modified>
</cp:coreProperties>
</file>