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9" d="100"/>
          <a:sy n="89" d="100"/>
        </p:scale>
        <p:origin x="8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C5639-45B5-438D-885F-76FB355FC84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s-EC"/>
        </a:p>
      </dgm:t>
    </dgm:pt>
    <dgm:pt modelId="{F59BF0FE-DC14-456C-B718-B1418BE7883C}">
      <dgm:prSet phldrT="[Texto]"/>
      <dgm:spPr/>
      <dgm:t>
        <a:bodyPr/>
        <a:lstStyle/>
        <a:p>
          <a:r>
            <a:rPr lang="es-EC" dirty="0"/>
            <a:t>1. Empatizar</a:t>
          </a:r>
        </a:p>
      </dgm:t>
    </dgm:pt>
    <dgm:pt modelId="{6A42851A-D715-437A-9CB9-E573CC1AEF4F}" type="parTrans" cxnId="{04293C43-E62D-4C88-AF5D-EB7EAA20CCA5}">
      <dgm:prSet/>
      <dgm:spPr/>
      <dgm:t>
        <a:bodyPr/>
        <a:lstStyle/>
        <a:p>
          <a:endParaRPr lang="es-EC"/>
        </a:p>
      </dgm:t>
    </dgm:pt>
    <dgm:pt modelId="{44FF5414-4A9F-4C27-B873-01E23E9F36C8}" type="sibTrans" cxnId="{04293C43-E62D-4C88-AF5D-EB7EAA20CCA5}">
      <dgm:prSet/>
      <dgm:spPr/>
      <dgm:t>
        <a:bodyPr/>
        <a:lstStyle/>
        <a:p>
          <a:endParaRPr lang="es-EC"/>
        </a:p>
      </dgm:t>
    </dgm:pt>
    <dgm:pt modelId="{0ED27DE1-0F19-4BC9-B562-CD49C7BBC913}">
      <dgm:prSet phldrT="[Texto]"/>
      <dgm:spPr/>
      <dgm:t>
        <a:bodyPr/>
        <a:lstStyle/>
        <a:p>
          <a:r>
            <a:rPr lang="es-MX" dirty="0"/>
            <a:t>Contabilización de ingredientes y pizzas mayormente consumidas</a:t>
          </a:r>
          <a:endParaRPr lang="es-EC" dirty="0"/>
        </a:p>
      </dgm:t>
    </dgm:pt>
    <dgm:pt modelId="{865CC82B-830A-4FC0-9648-72C5CF1A1C92}" type="parTrans" cxnId="{6B84D9F0-CCE9-4363-B912-5624FC89A90B}">
      <dgm:prSet/>
      <dgm:spPr/>
      <dgm:t>
        <a:bodyPr/>
        <a:lstStyle/>
        <a:p>
          <a:endParaRPr lang="es-EC"/>
        </a:p>
      </dgm:t>
    </dgm:pt>
    <dgm:pt modelId="{11B7A017-27A9-43EA-856D-E20F2FBB0516}" type="sibTrans" cxnId="{6B84D9F0-CCE9-4363-B912-5624FC89A90B}">
      <dgm:prSet/>
      <dgm:spPr/>
      <dgm:t>
        <a:bodyPr/>
        <a:lstStyle/>
        <a:p>
          <a:endParaRPr lang="es-EC"/>
        </a:p>
      </dgm:t>
    </dgm:pt>
    <dgm:pt modelId="{19C9B15A-563C-460C-8623-46CBCFE6380D}">
      <dgm:prSet phldrT="[Texto]"/>
      <dgm:spPr/>
      <dgm:t>
        <a:bodyPr/>
        <a:lstStyle/>
        <a:p>
          <a:r>
            <a:rPr lang="es-EC" dirty="0"/>
            <a:t>2. Definir</a:t>
          </a:r>
        </a:p>
      </dgm:t>
    </dgm:pt>
    <dgm:pt modelId="{13A661D8-1FEC-4B2C-AC0F-72BB6FB27DE4}" type="parTrans" cxnId="{0D9E3CCA-CFC1-4430-8113-7651AC13A3B6}">
      <dgm:prSet/>
      <dgm:spPr/>
      <dgm:t>
        <a:bodyPr/>
        <a:lstStyle/>
        <a:p>
          <a:endParaRPr lang="es-EC"/>
        </a:p>
      </dgm:t>
    </dgm:pt>
    <dgm:pt modelId="{693AFF4B-7E2A-41C3-AFA5-62D8C40D42E4}" type="sibTrans" cxnId="{0D9E3CCA-CFC1-4430-8113-7651AC13A3B6}">
      <dgm:prSet/>
      <dgm:spPr/>
      <dgm:t>
        <a:bodyPr/>
        <a:lstStyle/>
        <a:p>
          <a:endParaRPr lang="es-EC"/>
        </a:p>
      </dgm:t>
    </dgm:pt>
    <dgm:pt modelId="{EF9661F1-6B77-448D-8CDE-6772EE7E278B}">
      <dgm:prSet phldrT="[Texto]"/>
      <dgm:spPr/>
      <dgm:t>
        <a:bodyPr/>
        <a:lstStyle/>
        <a:p>
          <a:r>
            <a:rPr lang="es-EC" dirty="0"/>
            <a:t>Pizzerías</a:t>
          </a:r>
        </a:p>
      </dgm:t>
    </dgm:pt>
    <dgm:pt modelId="{343C60FC-079A-4998-A202-757554002E01}" type="parTrans" cxnId="{8B0D9102-0974-43BD-8C0C-30E5620B9AEE}">
      <dgm:prSet/>
      <dgm:spPr/>
      <dgm:t>
        <a:bodyPr/>
        <a:lstStyle/>
        <a:p>
          <a:endParaRPr lang="es-EC"/>
        </a:p>
      </dgm:t>
    </dgm:pt>
    <dgm:pt modelId="{10E286FB-F3C8-4747-8BAE-5671343119D7}" type="sibTrans" cxnId="{8B0D9102-0974-43BD-8C0C-30E5620B9AEE}">
      <dgm:prSet/>
      <dgm:spPr/>
      <dgm:t>
        <a:bodyPr/>
        <a:lstStyle/>
        <a:p>
          <a:endParaRPr lang="es-EC"/>
        </a:p>
      </dgm:t>
    </dgm:pt>
    <dgm:pt modelId="{BCD6F729-9E72-4870-AEA8-13C1CB706EAF}">
      <dgm:prSet phldrT="[Texto]"/>
      <dgm:spPr/>
      <dgm:t>
        <a:bodyPr/>
        <a:lstStyle/>
        <a:p>
          <a:r>
            <a:rPr lang="es-EC" dirty="0"/>
            <a:t>5. Evaluar</a:t>
          </a:r>
        </a:p>
      </dgm:t>
    </dgm:pt>
    <dgm:pt modelId="{8B9C6C6F-024E-46AF-8F86-0E68F0210CBE}" type="parTrans" cxnId="{F8968C8E-4630-4901-9A47-D62BD83251C4}">
      <dgm:prSet/>
      <dgm:spPr/>
      <dgm:t>
        <a:bodyPr/>
        <a:lstStyle/>
        <a:p>
          <a:endParaRPr lang="es-EC"/>
        </a:p>
      </dgm:t>
    </dgm:pt>
    <dgm:pt modelId="{A9C09AD8-4E2F-4AE4-9628-8CE9D51EE5EB}" type="sibTrans" cxnId="{F8968C8E-4630-4901-9A47-D62BD83251C4}">
      <dgm:prSet/>
      <dgm:spPr/>
      <dgm:t>
        <a:bodyPr/>
        <a:lstStyle/>
        <a:p>
          <a:endParaRPr lang="es-EC"/>
        </a:p>
      </dgm:t>
    </dgm:pt>
    <dgm:pt modelId="{849C6156-2406-4C93-96F6-B9BF9634CA9A}">
      <dgm:prSet phldrT="[Texto]"/>
      <dgm:spPr/>
      <dgm:t>
        <a:bodyPr/>
        <a:lstStyle/>
        <a:p>
          <a:pPr>
            <a:buFont typeface="Symbol" panose="05050102010706020507" pitchFamily="18" charset="2"/>
            <a:buChar char=""/>
          </a:pPr>
          <a:r>
            <a:rPr lang="es-EC" dirty="0"/>
            <a:t>Comprobar si el software creado satisface las necesidades propuestas para la solución.</a:t>
          </a:r>
        </a:p>
      </dgm:t>
    </dgm:pt>
    <dgm:pt modelId="{AEE58C4D-E4AA-4D6D-AF4E-77D394A64035}" type="parTrans" cxnId="{51C51904-3489-4934-8F9E-7C7A67041695}">
      <dgm:prSet/>
      <dgm:spPr/>
      <dgm:t>
        <a:bodyPr/>
        <a:lstStyle/>
        <a:p>
          <a:endParaRPr lang="es-EC"/>
        </a:p>
      </dgm:t>
    </dgm:pt>
    <dgm:pt modelId="{9A2C52D6-037B-4928-995C-C4B3E0CD4B6E}" type="sibTrans" cxnId="{51C51904-3489-4934-8F9E-7C7A67041695}">
      <dgm:prSet/>
      <dgm:spPr/>
      <dgm:t>
        <a:bodyPr/>
        <a:lstStyle/>
        <a:p>
          <a:endParaRPr lang="es-EC"/>
        </a:p>
      </dgm:t>
    </dgm:pt>
    <dgm:pt modelId="{C3F1D76D-BF61-4490-B10B-0220ACA503CE}">
      <dgm:prSet/>
      <dgm:spPr/>
      <dgm:t>
        <a:bodyPr/>
        <a:lstStyle/>
        <a:p>
          <a:r>
            <a:rPr lang="es-EC" dirty="0"/>
            <a:t>3. Idear</a:t>
          </a:r>
        </a:p>
      </dgm:t>
    </dgm:pt>
    <dgm:pt modelId="{46DF1374-DF39-4256-B1CE-7A333AD74BC5}" type="parTrans" cxnId="{265A6019-DC40-484B-8E65-94F028308402}">
      <dgm:prSet/>
      <dgm:spPr/>
      <dgm:t>
        <a:bodyPr/>
        <a:lstStyle/>
        <a:p>
          <a:endParaRPr lang="es-EC"/>
        </a:p>
      </dgm:t>
    </dgm:pt>
    <dgm:pt modelId="{46AF4439-A0CD-4EE6-A9B4-B44176030E6E}" type="sibTrans" cxnId="{265A6019-DC40-484B-8E65-94F028308402}">
      <dgm:prSet/>
      <dgm:spPr/>
      <dgm:t>
        <a:bodyPr/>
        <a:lstStyle/>
        <a:p>
          <a:endParaRPr lang="es-EC"/>
        </a:p>
      </dgm:t>
    </dgm:pt>
    <dgm:pt modelId="{AF6065EA-A055-4BCC-9E68-B5FD62A49D68}">
      <dgm:prSet/>
      <dgm:spPr/>
      <dgm:t>
        <a:bodyPr/>
        <a:lstStyle/>
        <a:p>
          <a:r>
            <a:rPr lang="es-EC" dirty="0"/>
            <a:t>4. Prototipar</a:t>
          </a:r>
        </a:p>
      </dgm:t>
    </dgm:pt>
    <dgm:pt modelId="{33521306-5321-43AE-B1C5-222191129427}" type="parTrans" cxnId="{41D7783A-4E6E-4EED-B488-82B584F676C9}">
      <dgm:prSet/>
      <dgm:spPr/>
      <dgm:t>
        <a:bodyPr/>
        <a:lstStyle/>
        <a:p>
          <a:endParaRPr lang="es-EC"/>
        </a:p>
      </dgm:t>
    </dgm:pt>
    <dgm:pt modelId="{4C423D98-FA71-47F9-8BE7-F22250B03694}" type="sibTrans" cxnId="{41D7783A-4E6E-4EED-B488-82B584F676C9}">
      <dgm:prSet/>
      <dgm:spPr/>
      <dgm:t>
        <a:bodyPr/>
        <a:lstStyle/>
        <a:p>
          <a:endParaRPr lang="es-EC"/>
        </a:p>
      </dgm:t>
    </dgm:pt>
    <dgm:pt modelId="{C1F83ADE-B4C2-4E8A-A375-3AC228C97DC7}">
      <dgm:prSet/>
      <dgm:spPr/>
      <dgm:t>
        <a:bodyPr/>
        <a:lstStyle/>
        <a:p>
          <a:pPr>
            <a:buFont typeface="Symbol" panose="05050102010706020507" pitchFamily="18" charset="2"/>
            <a:buChar char=""/>
          </a:pPr>
          <a:r>
            <a:rPr lang="es-EC"/>
            <a:t>Variedad de pizzas</a:t>
          </a:r>
        </a:p>
      </dgm:t>
    </dgm:pt>
    <dgm:pt modelId="{FA06A11F-BDAF-48B6-8463-802ECBC2499D}" type="parTrans" cxnId="{82AF860E-A3F0-4264-91D5-FA0E580CB657}">
      <dgm:prSet/>
      <dgm:spPr/>
      <dgm:t>
        <a:bodyPr/>
        <a:lstStyle/>
        <a:p>
          <a:endParaRPr lang="es-EC"/>
        </a:p>
      </dgm:t>
    </dgm:pt>
    <dgm:pt modelId="{4535F052-A132-4145-BA7F-D81F81EB30A9}" type="sibTrans" cxnId="{82AF860E-A3F0-4264-91D5-FA0E580CB657}">
      <dgm:prSet/>
      <dgm:spPr/>
      <dgm:t>
        <a:bodyPr/>
        <a:lstStyle/>
        <a:p>
          <a:endParaRPr lang="es-EC"/>
        </a:p>
      </dgm:t>
    </dgm:pt>
    <dgm:pt modelId="{455A37B9-F33E-4A80-A2CF-15A61C2DEC0D}">
      <dgm:prSet/>
      <dgm:spPr/>
      <dgm:t>
        <a:bodyPr/>
        <a:lstStyle/>
        <a:p>
          <a:pPr>
            <a:buFont typeface="Symbol" panose="05050102010706020507" pitchFamily="18" charset="2"/>
            <a:buChar char=""/>
          </a:pPr>
          <a:r>
            <a:rPr lang="es-EC"/>
            <a:t>Promociones</a:t>
          </a:r>
        </a:p>
      </dgm:t>
    </dgm:pt>
    <dgm:pt modelId="{B1C0A375-FDF0-419D-BDD3-307C225CE3E0}" type="parTrans" cxnId="{7922429D-6CBE-4D4E-887E-EE7D0E464DED}">
      <dgm:prSet/>
      <dgm:spPr/>
      <dgm:t>
        <a:bodyPr/>
        <a:lstStyle/>
        <a:p>
          <a:endParaRPr lang="es-EC"/>
        </a:p>
      </dgm:t>
    </dgm:pt>
    <dgm:pt modelId="{C07A362C-CBB1-42FC-AD08-050F7307A0F2}" type="sibTrans" cxnId="{7922429D-6CBE-4D4E-887E-EE7D0E464DED}">
      <dgm:prSet/>
      <dgm:spPr/>
      <dgm:t>
        <a:bodyPr/>
        <a:lstStyle/>
        <a:p>
          <a:endParaRPr lang="es-EC"/>
        </a:p>
      </dgm:t>
    </dgm:pt>
    <dgm:pt modelId="{79DA1E0C-FE05-48A7-A930-9861C4C15320}">
      <dgm:prSet/>
      <dgm:spPr/>
      <dgm:t>
        <a:bodyPr/>
        <a:lstStyle/>
        <a:p>
          <a:pPr>
            <a:buFont typeface="Symbol" panose="05050102010706020507" pitchFamily="18" charset="2"/>
            <a:buChar char=""/>
          </a:pPr>
          <a:r>
            <a:rPr lang="es-EC" dirty="0"/>
            <a:t>Combos de pizzas</a:t>
          </a:r>
        </a:p>
      </dgm:t>
    </dgm:pt>
    <dgm:pt modelId="{F62A1850-3983-449F-A6DF-564A477300B3}" type="parTrans" cxnId="{091990A3-B267-4357-8A4B-94907E825775}">
      <dgm:prSet/>
      <dgm:spPr/>
      <dgm:t>
        <a:bodyPr/>
        <a:lstStyle/>
        <a:p>
          <a:endParaRPr lang="es-EC"/>
        </a:p>
      </dgm:t>
    </dgm:pt>
    <dgm:pt modelId="{8CF970B4-342C-455C-A235-56BA1AB8446C}" type="sibTrans" cxnId="{091990A3-B267-4357-8A4B-94907E825775}">
      <dgm:prSet/>
      <dgm:spPr/>
      <dgm:t>
        <a:bodyPr/>
        <a:lstStyle/>
        <a:p>
          <a:endParaRPr lang="es-EC"/>
        </a:p>
      </dgm:t>
    </dgm:pt>
    <dgm:pt modelId="{1A298961-38F4-4A78-A23E-77E6412D8D4F}">
      <dgm:prSet/>
      <dgm:spPr/>
      <dgm:t>
        <a:bodyPr/>
        <a:lstStyle/>
        <a:p>
          <a:pPr>
            <a:buFont typeface="Symbol" panose="05050102010706020507" pitchFamily="18" charset="2"/>
            <a:buChar char=""/>
          </a:pPr>
          <a:r>
            <a:rPr lang="es-EC" dirty="0"/>
            <a:t>Crear una aplicación para gestión de pizzas y comunicativa</a:t>
          </a:r>
        </a:p>
      </dgm:t>
    </dgm:pt>
    <dgm:pt modelId="{2972908E-5848-4C1E-BADB-BB76B260938C}" type="parTrans" cxnId="{69B5A6B1-BA9F-44F7-99EE-675817AD4EC1}">
      <dgm:prSet/>
      <dgm:spPr/>
      <dgm:t>
        <a:bodyPr/>
        <a:lstStyle/>
        <a:p>
          <a:endParaRPr lang="es-EC"/>
        </a:p>
      </dgm:t>
    </dgm:pt>
    <dgm:pt modelId="{4DF3D0C7-0146-4A26-9A11-2EA4ECABDB3F}" type="sibTrans" cxnId="{69B5A6B1-BA9F-44F7-99EE-675817AD4EC1}">
      <dgm:prSet/>
      <dgm:spPr/>
      <dgm:t>
        <a:bodyPr/>
        <a:lstStyle/>
        <a:p>
          <a:endParaRPr lang="es-EC"/>
        </a:p>
      </dgm:t>
    </dgm:pt>
    <dgm:pt modelId="{B87CCA65-5908-4271-A8A3-7B64158862F4}">
      <dgm:prSet/>
      <dgm:spPr/>
      <dgm:t>
        <a:bodyPr/>
        <a:lstStyle/>
        <a:p>
          <a:pPr>
            <a:buFont typeface="Symbol" panose="05050102010706020507" pitchFamily="18" charset="2"/>
            <a:buChar char=""/>
          </a:pPr>
          <a:r>
            <a:rPr lang="es-EC" dirty="0"/>
            <a:t>Usuario</a:t>
          </a:r>
        </a:p>
      </dgm:t>
    </dgm:pt>
    <dgm:pt modelId="{CB0F7127-E780-4265-8700-8D318C956A57}" type="parTrans" cxnId="{A4431F4C-A131-4CE9-B9FA-6B468F77DC8D}">
      <dgm:prSet/>
      <dgm:spPr/>
      <dgm:t>
        <a:bodyPr/>
        <a:lstStyle/>
        <a:p>
          <a:endParaRPr lang="es-EC"/>
        </a:p>
      </dgm:t>
    </dgm:pt>
    <dgm:pt modelId="{9EDF4819-D0B7-4042-975A-8F24C07F30B9}" type="sibTrans" cxnId="{A4431F4C-A131-4CE9-B9FA-6B468F77DC8D}">
      <dgm:prSet/>
      <dgm:spPr/>
      <dgm:t>
        <a:bodyPr/>
        <a:lstStyle/>
        <a:p>
          <a:endParaRPr lang="es-EC"/>
        </a:p>
      </dgm:t>
    </dgm:pt>
    <dgm:pt modelId="{F046B608-53A4-4D96-AA47-F338FE113C64}">
      <dgm:prSet/>
      <dgm:spPr/>
      <dgm:t>
        <a:bodyPr/>
        <a:lstStyle/>
        <a:p>
          <a:pPr>
            <a:buFont typeface="Symbol" panose="05050102010706020507" pitchFamily="18" charset="2"/>
            <a:buChar char=""/>
          </a:pPr>
          <a:r>
            <a:rPr lang="es-EC"/>
            <a:t>The Creative Pizza</a:t>
          </a:r>
        </a:p>
      </dgm:t>
    </dgm:pt>
    <dgm:pt modelId="{86FB104B-EFC3-4F10-8A86-946F56CD8304}" type="parTrans" cxnId="{9631B1EF-A9B7-43F7-BAC5-52CD64E4396C}">
      <dgm:prSet/>
      <dgm:spPr/>
      <dgm:t>
        <a:bodyPr/>
        <a:lstStyle/>
        <a:p>
          <a:endParaRPr lang="es-EC"/>
        </a:p>
      </dgm:t>
    </dgm:pt>
    <dgm:pt modelId="{6B4E03E5-B575-4589-92BC-220C6A926430}" type="sibTrans" cxnId="{9631B1EF-A9B7-43F7-BAC5-52CD64E4396C}">
      <dgm:prSet/>
      <dgm:spPr/>
      <dgm:t>
        <a:bodyPr/>
        <a:lstStyle/>
        <a:p>
          <a:endParaRPr lang="es-EC"/>
        </a:p>
      </dgm:t>
    </dgm:pt>
    <dgm:pt modelId="{3765B7CE-98F6-40D1-B588-C71D2B4A253E}">
      <dgm:prSet/>
      <dgm:spPr/>
      <dgm:t>
        <a:bodyPr/>
        <a:lstStyle/>
        <a:p>
          <a:pPr>
            <a:buFont typeface="Symbol" panose="05050102010706020507" pitchFamily="18" charset="2"/>
            <a:buChar char=""/>
          </a:pPr>
          <a:r>
            <a:rPr lang="es-EC"/>
            <a:t>Delivery</a:t>
          </a:r>
        </a:p>
      </dgm:t>
    </dgm:pt>
    <dgm:pt modelId="{F2FD4013-FBD2-4B24-9663-1EEFA9B8D3CD}" type="parTrans" cxnId="{8C3EDF5C-C480-453D-8F7B-E51980919270}">
      <dgm:prSet/>
      <dgm:spPr/>
      <dgm:t>
        <a:bodyPr/>
        <a:lstStyle/>
        <a:p>
          <a:endParaRPr lang="es-EC"/>
        </a:p>
      </dgm:t>
    </dgm:pt>
    <dgm:pt modelId="{6E520CAA-5337-4819-8926-E05206E16FE9}" type="sibTrans" cxnId="{8C3EDF5C-C480-453D-8F7B-E51980919270}">
      <dgm:prSet/>
      <dgm:spPr/>
      <dgm:t>
        <a:bodyPr/>
        <a:lstStyle/>
        <a:p>
          <a:endParaRPr lang="es-EC"/>
        </a:p>
      </dgm:t>
    </dgm:pt>
    <dgm:pt modelId="{F9CE9735-5979-49A9-A80D-5BA14EE31040}">
      <dgm:prSet/>
      <dgm:spPr/>
      <dgm:t>
        <a:bodyPr/>
        <a:lstStyle/>
        <a:p>
          <a:pPr>
            <a:buFont typeface="Symbol" panose="05050102010706020507" pitchFamily="18" charset="2"/>
            <a:buChar char=""/>
          </a:pPr>
          <a:r>
            <a:rPr lang="es-EC" dirty="0"/>
            <a:t>Pizzería</a:t>
          </a:r>
        </a:p>
      </dgm:t>
    </dgm:pt>
    <dgm:pt modelId="{8B7D0CA9-F15A-4CA4-AA8C-1CD7043FEA92}" type="parTrans" cxnId="{EB0823BF-25BE-4934-B59E-274D9C3B4627}">
      <dgm:prSet/>
      <dgm:spPr/>
      <dgm:t>
        <a:bodyPr/>
        <a:lstStyle/>
        <a:p>
          <a:endParaRPr lang="es-EC"/>
        </a:p>
      </dgm:t>
    </dgm:pt>
    <dgm:pt modelId="{3A75DAAC-4A90-4485-9217-77C44D0F9BC7}" type="sibTrans" cxnId="{EB0823BF-25BE-4934-B59E-274D9C3B4627}">
      <dgm:prSet/>
      <dgm:spPr/>
      <dgm:t>
        <a:bodyPr/>
        <a:lstStyle/>
        <a:p>
          <a:endParaRPr lang="es-EC"/>
        </a:p>
      </dgm:t>
    </dgm:pt>
    <dgm:pt modelId="{757192E3-5525-4FA7-8677-5127ECE71555}" type="pres">
      <dgm:prSet presAssocID="{914C5639-45B5-438D-885F-76FB355FC848}" presName="Name0" presStyleCnt="0">
        <dgm:presLayoutVars>
          <dgm:dir/>
          <dgm:animLvl val="lvl"/>
          <dgm:resizeHandles val="exact"/>
        </dgm:presLayoutVars>
      </dgm:prSet>
      <dgm:spPr/>
    </dgm:pt>
    <dgm:pt modelId="{B9BE5EE3-2902-4918-911C-648D2648A9BD}" type="pres">
      <dgm:prSet presAssocID="{914C5639-45B5-438D-885F-76FB355FC848}" presName="tSp" presStyleCnt="0"/>
      <dgm:spPr/>
    </dgm:pt>
    <dgm:pt modelId="{69E1F96A-096A-4EF7-B91B-4CEC0B9E00B3}" type="pres">
      <dgm:prSet presAssocID="{914C5639-45B5-438D-885F-76FB355FC848}" presName="bSp" presStyleCnt="0"/>
      <dgm:spPr/>
    </dgm:pt>
    <dgm:pt modelId="{A407D4AD-9E25-4A83-89E1-80E85E8F5339}" type="pres">
      <dgm:prSet presAssocID="{914C5639-45B5-438D-885F-76FB355FC848}" presName="process" presStyleCnt="0"/>
      <dgm:spPr/>
    </dgm:pt>
    <dgm:pt modelId="{3948B253-2401-4B74-BEC1-8B97977AA45D}" type="pres">
      <dgm:prSet presAssocID="{F59BF0FE-DC14-456C-B718-B1418BE7883C}" presName="composite1" presStyleCnt="0"/>
      <dgm:spPr/>
    </dgm:pt>
    <dgm:pt modelId="{FCB90327-A269-4751-9843-6CF66EFCF36A}" type="pres">
      <dgm:prSet presAssocID="{F59BF0FE-DC14-456C-B718-B1418BE7883C}" presName="dummyNode1" presStyleLbl="node1" presStyleIdx="0" presStyleCnt="5"/>
      <dgm:spPr/>
    </dgm:pt>
    <dgm:pt modelId="{ED30C60E-4B20-4E49-8DBD-6AED39669551}" type="pres">
      <dgm:prSet presAssocID="{F59BF0FE-DC14-456C-B718-B1418BE7883C}" presName="childNode1" presStyleLbl="bgAcc1" presStyleIdx="0" presStyleCnt="5">
        <dgm:presLayoutVars>
          <dgm:bulletEnabled val="1"/>
        </dgm:presLayoutVars>
      </dgm:prSet>
      <dgm:spPr/>
    </dgm:pt>
    <dgm:pt modelId="{0D051C5B-35E6-4D9A-A90B-65DE8DBE2B30}" type="pres">
      <dgm:prSet presAssocID="{F59BF0FE-DC14-456C-B718-B1418BE7883C}" presName="childNode1tx" presStyleLbl="bgAcc1" presStyleIdx="0" presStyleCnt="5">
        <dgm:presLayoutVars>
          <dgm:bulletEnabled val="1"/>
        </dgm:presLayoutVars>
      </dgm:prSet>
      <dgm:spPr/>
    </dgm:pt>
    <dgm:pt modelId="{5B28F273-F939-4190-ADD7-DF20184762BD}" type="pres">
      <dgm:prSet presAssocID="{F59BF0FE-DC14-456C-B718-B1418BE7883C}" presName="parentNode1" presStyleLbl="node1" presStyleIdx="0" presStyleCnt="5">
        <dgm:presLayoutVars>
          <dgm:chMax val="1"/>
          <dgm:bulletEnabled val="1"/>
        </dgm:presLayoutVars>
      </dgm:prSet>
      <dgm:spPr/>
    </dgm:pt>
    <dgm:pt modelId="{8D2E7DF3-4D0E-41FF-A243-928C21CBDC3A}" type="pres">
      <dgm:prSet presAssocID="{F59BF0FE-DC14-456C-B718-B1418BE7883C}" presName="connSite1" presStyleCnt="0"/>
      <dgm:spPr/>
    </dgm:pt>
    <dgm:pt modelId="{FD679B6D-04EB-4327-8515-F19FAD75F660}" type="pres">
      <dgm:prSet presAssocID="{44FF5414-4A9F-4C27-B873-01E23E9F36C8}" presName="Name9" presStyleLbl="sibTrans2D1" presStyleIdx="0" presStyleCnt="4"/>
      <dgm:spPr/>
    </dgm:pt>
    <dgm:pt modelId="{683122CF-2887-4F7D-8F97-D84D0CF1C81C}" type="pres">
      <dgm:prSet presAssocID="{19C9B15A-563C-460C-8623-46CBCFE6380D}" presName="composite2" presStyleCnt="0"/>
      <dgm:spPr/>
    </dgm:pt>
    <dgm:pt modelId="{D8E3DB07-06BF-4AAF-88E9-C72C8E414130}" type="pres">
      <dgm:prSet presAssocID="{19C9B15A-563C-460C-8623-46CBCFE6380D}" presName="dummyNode2" presStyleLbl="node1" presStyleIdx="0" presStyleCnt="5"/>
      <dgm:spPr/>
    </dgm:pt>
    <dgm:pt modelId="{116D758D-A020-4F5B-AC49-B10F54E15270}" type="pres">
      <dgm:prSet presAssocID="{19C9B15A-563C-460C-8623-46CBCFE6380D}" presName="childNode2" presStyleLbl="bgAcc1" presStyleIdx="1" presStyleCnt="5">
        <dgm:presLayoutVars>
          <dgm:bulletEnabled val="1"/>
        </dgm:presLayoutVars>
      </dgm:prSet>
      <dgm:spPr/>
    </dgm:pt>
    <dgm:pt modelId="{DDBEAB27-50EC-4473-A08A-B6C9825C7EBC}" type="pres">
      <dgm:prSet presAssocID="{19C9B15A-563C-460C-8623-46CBCFE6380D}" presName="childNode2tx" presStyleLbl="bgAcc1" presStyleIdx="1" presStyleCnt="5">
        <dgm:presLayoutVars>
          <dgm:bulletEnabled val="1"/>
        </dgm:presLayoutVars>
      </dgm:prSet>
      <dgm:spPr/>
    </dgm:pt>
    <dgm:pt modelId="{E705684E-828B-4D4E-83E8-C161D94FEE9F}" type="pres">
      <dgm:prSet presAssocID="{19C9B15A-563C-460C-8623-46CBCFE6380D}" presName="parentNode2" presStyleLbl="node1" presStyleIdx="1" presStyleCnt="5">
        <dgm:presLayoutVars>
          <dgm:chMax val="0"/>
          <dgm:bulletEnabled val="1"/>
        </dgm:presLayoutVars>
      </dgm:prSet>
      <dgm:spPr/>
    </dgm:pt>
    <dgm:pt modelId="{9193A7EA-E452-455E-8566-F49C0DB7AF72}" type="pres">
      <dgm:prSet presAssocID="{19C9B15A-563C-460C-8623-46CBCFE6380D}" presName="connSite2" presStyleCnt="0"/>
      <dgm:spPr/>
    </dgm:pt>
    <dgm:pt modelId="{CE7CCA0F-16CE-4A95-A006-457494C1601B}" type="pres">
      <dgm:prSet presAssocID="{693AFF4B-7E2A-41C3-AFA5-62D8C40D42E4}" presName="Name18" presStyleLbl="sibTrans2D1" presStyleIdx="1" presStyleCnt="4"/>
      <dgm:spPr/>
    </dgm:pt>
    <dgm:pt modelId="{3239E71E-DFF3-46BB-A2CA-4805FE1A9D1F}" type="pres">
      <dgm:prSet presAssocID="{C3F1D76D-BF61-4490-B10B-0220ACA503CE}" presName="composite1" presStyleCnt="0"/>
      <dgm:spPr/>
    </dgm:pt>
    <dgm:pt modelId="{2745ED0F-67C0-4E14-9AD3-37EA0ADF0582}" type="pres">
      <dgm:prSet presAssocID="{C3F1D76D-BF61-4490-B10B-0220ACA503CE}" presName="dummyNode1" presStyleLbl="node1" presStyleIdx="1" presStyleCnt="5"/>
      <dgm:spPr/>
    </dgm:pt>
    <dgm:pt modelId="{665881B1-EE36-436F-9002-69B31F8D5A4C}" type="pres">
      <dgm:prSet presAssocID="{C3F1D76D-BF61-4490-B10B-0220ACA503CE}" presName="childNode1" presStyleLbl="bgAcc1" presStyleIdx="2" presStyleCnt="5">
        <dgm:presLayoutVars>
          <dgm:bulletEnabled val="1"/>
        </dgm:presLayoutVars>
      </dgm:prSet>
      <dgm:spPr/>
    </dgm:pt>
    <dgm:pt modelId="{106B8C75-D5FB-4AC5-9644-D65DEE0F8786}" type="pres">
      <dgm:prSet presAssocID="{C3F1D76D-BF61-4490-B10B-0220ACA503CE}" presName="childNode1tx" presStyleLbl="bgAcc1" presStyleIdx="2" presStyleCnt="5">
        <dgm:presLayoutVars>
          <dgm:bulletEnabled val="1"/>
        </dgm:presLayoutVars>
      </dgm:prSet>
      <dgm:spPr/>
    </dgm:pt>
    <dgm:pt modelId="{D3CCC767-08AA-494D-860C-4B0B55D22C9C}" type="pres">
      <dgm:prSet presAssocID="{C3F1D76D-BF61-4490-B10B-0220ACA503CE}" presName="parentNode1" presStyleLbl="node1" presStyleIdx="2" presStyleCnt="5">
        <dgm:presLayoutVars>
          <dgm:chMax val="1"/>
          <dgm:bulletEnabled val="1"/>
        </dgm:presLayoutVars>
      </dgm:prSet>
      <dgm:spPr/>
    </dgm:pt>
    <dgm:pt modelId="{01B1E34E-0E1D-4316-8C00-852C64A69DA6}" type="pres">
      <dgm:prSet presAssocID="{C3F1D76D-BF61-4490-B10B-0220ACA503CE}" presName="connSite1" presStyleCnt="0"/>
      <dgm:spPr/>
    </dgm:pt>
    <dgm:pt modelId="{64F85888-F17A-45CB-99A2-939BFDB30400}" type="pres">
      <dgm:prSet presAssocID="{46AF4439-A0CD-4EE6-A9B4-B44176030E6E}" presName="Name9" presStyleLbl="sibTrans2D1" presStyleIdx="2" presStyleCnt="4"/>
      <dgm:spPr/>
    </dgm:pt>
    <dgm:pt modelId="{8628CB58-A2D8-4F4E-95F2-03A66F331FAA}" type="pres">
      <dgm:prSet presAssocID="{AF6065EA-A055-4BCC-9E68-B5FD62A49D68}" presName="composite2" presStyleCnt="0"/>
      <dgm:spPr/>
    </dgm:pt>
    <dgm:pt modelId="{2AB0598C-471D-412C-9BAD-0F659E06EE9C}" type="pres">
      <dgm:prSet presAssocID="{AF6065EA-A055-4BCC-9E68-B5FD62A49D68}" presName="dummyNode2" presStyleLbl="node1" presStyleIdx="2" presStyleCnt="5"/>
      <dgm:spPr/>
    </dgm:pt>
    <dgm:pt modelId="{D0FE1DD6-B276-4C0C-BEA8-7020CB73EAA2}" type="pres">
      <dgm:prSet presAssocID="{AF6065EA-A055-4BCC-9E68-B5FD62A49D68}" presName="childNode2" presStyleLbl="bgAcc1" presStyleIdx="3" presStyleCnt="5">
        <dgm:presLayoutVars>
          <dgm:bulletEnabled val="1"/>
        </dgm:presLayoutVars>
      </dgm:prSet>
      <dgm:spPr/>
    </dgm:pt>
    <dgm:pt modelId="{4012A695-824C-4B32-A46C-AB3EFF9D7994}" type="pres">
      <dgm:prSet presAssocID="{AF6065EA-A055-4BCC-9E68-B5FD62A49D68}" presName="childNode2tx" presStyleLbl="bgAcc1" presStyleIdx="3" presStyleCnt="5">
        <dgm:presLayoutVars>
          <dgm:bulletEnabled val="1"/>
        </dgm:presLayoutVars>
      </dgm:prSet>
      <dgm:spPr/>
    </dgm:pt>
    <dgm:pt modelId="{EF99AB04-C63D-422C-83C1-7E528341B875}" type="pres">
      <dgm:prSet presAssocID="{AF6065EA-A055-4BCC-9E68-B5FD62A49D68}" presName="parentNode2" presStyleLbl="node1" presStyleIdx="3" presStyleCnt="5">
        <dgm:presLayoutVars>
          <dgm:chMax val="0"/>
          <dgm:bulletEnabled val="1"/>
        </dgm:presLayoutVars>
      </dgm:prSet>
      <dgm:spPr/>
    </dgm:pt>
    <dgm:pt modelId="{05A0E0E9-F082-41EE-A7B8-CC3F77E68ED9}" type="pres">
      <dgm:prSet presAssocID="{AF6065EA-A055-4BCC-9E68-B5FD62A49D68}" presName="connSite2" presStyleCnt="0"/>
      <dgm:spPr/>
    </dgm:pt>
    <dgm:pt modelId="{416DDA90-3789-4C2C-913A-1A3ED9DCF4F9}" type="pres">
      <dgm:prSet presAssocID="{4C423D98-FA71-47F9-8BE7-F22250B03694}" presName="Name18" presStyleLbl="sibTrans2D1" presStyleIdx="3" presStyleCnt="4"/>
      <dgm:spPr/>
    </dgm:pt>
    <dgm:pt modelId="{D1567870-B3F9-41D5-B7E7-0DC901FB33D6}" type="pres">
      <dgm:prSet presAssocID="{BCD6F729-9E72-4870-AEA8-13C1CB706EAF}" presName="composite1" presStyleCnt="0"/>
      <dgm:spPr/>
    </dgm:pt>
    <dgm:pt modelId="{8E154F4B-1417-4C5F-A515-5882CB5C4CBF}" type="pres">
      <dgm:prSet presAssocID="{BCD6F729-9E72-4870-AEA8-13C1CB706EAF}" presName="dummyNode1" presStyleLbl="node1" presStyleIdx="3" presStyleCnt="5"/>
      <dgm:spPr/>
    </dgm:pt>
    <dgm:pt modelId="{62A0406B-6CC4-4E42-89D3-7EE4EE0A9A42}" type="pres">
      <dgm:prSet presAssocID="{BCD6F729-9E72-4870-AEA8-13C1CB706EAF}" presName="childNode1" presStyleLbl="bgAcc1" presStyleIdx="4" presStyleCnt="5">
        <dgm:presLayoutVars>
          <dgm:bulletEnabled val="1"/>
        </dgm:presLayoutVars>
      </dgm:prSet>
      <dgm:spPr/>
    </dgm:pt>
    <dgm:pt modelId="{BF029257-BEE9-4897-9279-DA29EE5EAACF}" type="pres">
      <dgm:prSet presAssocID="{BCD6F729-9E72-4870-AEA8-13C1CB706EAF}" presName="childNode1tx" presStyleLbl="bgAcc1" presStyleIdx="4" presStyleCnt="5">
        <dgm:presLayoutVars>
          <dgm:bulletEnabled val="1"/>
        </dgm:presLayoutVars>
      </dgm:prSet>
      <dgm:spPr/>
    </dgm:pt>
    <dgm:pt modelId="{37901CAD-D9D1-4F9E-B908-5F9DB4B80ECE}" type="pres">
      <dgm:prSet presAssocID="{BCD6F729-9E72-4870-AEA8-13C1CB706EAF}" presName="parentNode1" presStyleLbl="node1" presStyleIdx="4" presStyleCnt="5">
        <dgm:presLayoutVars>
          <dgm:chMax val="1"/>
          <dgm:bulletEnabled val="1"/>
        </dgm:presLayoutVars>
      </dgm:prSet>
      <dgm:spPr/>
    </dgm:pt>
    <dgm:pt modelId="{B2CE0A0D-AEA5-4774-B4B1-0CDBD5C68A70}" type="pres">
      <dgm:prSet presAssocID="{BCD6F729-9E72-4870-AEA8-13C1CB706EAF}" presName="connSite1" presStyleCnt="0"/>
      <dgm:spPr/>
    </dgm:pt>
  </dgm:ptLst>
  <dgm:cxnLst>
    <dgm:cxn modelId="{8B0D9102-0974-43BD-8C0C-30E5620B9AEE}" srcId="{19C9B15A-563C-460C-8623-46CBCFE6380D}" destId="{EF9661F1-6B77-448D-8CDE-6772EE7E278B}" srcOrd="0" destOrd="0" parTransId="{343C60FC-079A-4998-A202-757554002E01}" sibTransId="{10E286FB-F3C8-4747-8BAE-5671343119D7}"/>
    <dgm:cxn modelId="{51C51904-3489-4934-8F9E-7C7A67041695}" srcId="{BCD6F729-9E72-4870-AEA8-13C1CB706EAF}" destId="{849C6156-2406-4C93-96F6-B9BF9634CA9A}" srcOrd="0" destOrd="0" parTransId="{AEE58C4D-E4AA-4D6D-AF4E-77D394A64035}" sibTransId="{9A2C52D6-037B-4928-995C-C4B3E0CD4B6E}"/>
    <dgm:cxn modelId="{96BEAB0A-BFE0-41DA-9FAF-B6AFF12548E3}" type="presOf" srcId="{0ED27DE1-0F19-4BC9-B562-CD49C7BBC913}" destId="{ED30C60E-4B20-4E49-8DBD-6AED39669551}" srcOrd="0" destOrd="0" presId="urn:microsoft.com/office/officeart/2005/8/layout/hProcess4"/>
    <dgm:cxn modelId="{82AF860E-A3F0-4264-91D5-FA0E580CB657}" srcId="{19C9B15A-563C-460C-8623-46CBCFE6380D}" destId="{C1F83ADE-B4C2-4E8A-A375-3AC228C97DC7}" srcOrd="1" destOrd="0" parTransId="{FA06A11F-BDAF-48B6-8463-802ECBC2499D}" sibTransId="{4535F052-A132-4145-BA7F-D81F81EB30A9}"/>
    <dgm:cxn modelId="{265A6019-DC40-484B-8E65-94F028308402}" srcId="{914C5639-45B5-438D-885F-76FB355FC848}" destId="{C3F1D76D-BF61-4490-B10B-0220ACA503CE}" srcOrd="2" destOrd="0" parTransId="{46DF1374-DF39-4256-B1CE-7A333AD74BC5}" sibTransId="{46AF4439-A0CD-4EE6-A9B4-B44176030E6E}"/>
    <dgm:cxn modelId="{DAF2F219-3901-4420-8A7A-688B2F31A4DD}" type="presOf" srcId="{914C5639-45B5-438D-885F-76FB355FC848}" destId="{757192E3-5525-4FA7-8677-5127ECE71555}" srcOrd="0" destOrd="0" presId="urn:microsoft.com/office/officeart/2005/8/layout/hProcess4"/>
    <dgm:cxn modelId="{E221731C-FE96-4738-BB76-97EC5E5F1DD5}" type="presOf" srcId="{EF9661F1-6B77-448D-8CDE-6772EE7E278B}" destId="{DDBEAB27-50EC-4473-A08A-B6C9825C7EBC}" srcOrd="1" destOrd="0" presId="urn:microsoft.com/office/officeart/2005/8/layout/hProcess4"/>
    <dgm:cxn modelId="{5E8B7632-0F38-4E52-80DE-4E3C82D4890E}" type="presOf" srcId="{C1F83ADE-B4C2-4E8A-A375-3AC228C97DC7}" destId="{116D758D-A020-4F5B-AC49-B10F54E15270}" srcOrd="0" destOrd="1" presId="urn:microsoft.com/office/officeart/2005/8/layout/hProcess4"/>
    <dgm:cxn modelId="{41D7783A-4E6E-4EED-B488-82B584F676C9}" srcId="{914C5639-45B5-438D-885F-76FB355FC848}" destId="{AF6065EA-A055-4BCC-9E68-B5FD62A49D68}" srcOrd="3" destOrd="0" parTransId="{33521306-5321-43AE-B1C5-222191129427}" sibTransId="{4C423D98-FA71-47F9-8BE7-F22250B03694}"/>
    <dgm:cxn modelId="{8C3EDF5C-C480-453D-8F7B-E51980919270}" srcId="{AF6065EA-A055-4BCC-9E68-B5FD62A49D68}" destId="{3765B7CE-98F6-40D1-B588-C71D2B4A253E}" srcOrd="2" destOrd="0" parTransId="{F2FD4013-FBD2-4B24-9663-1EEFA9B8D3CD}" sibTransId="{6E520CAA-5337-4819-8926-E05206E16FE9}"/>
    <dgm:cxn modelId="{2D21845D-7125-4E9D-906A-99BE616E40BA}" type="presOf" srcId="{F046B608-53A4-4D96-AA47-F338FE113C64}" destId="{4012A695-824C-4B32-A46C-AB3EFF9D7994}" srcOrd="1" destOrd="1" presId="urn:microsoft.com/office/officeart/2005/8/layout/hProcess4"/>
    <dgm:cxn modelId="{04293C43-E62D-4C88-AF5D-EB7EAA20CCA5}" srcId="{914C5639-45B5-438D-885F-76FB355FC848}" destId="{F59BF0FE-DC14-456C-B718-B1418BE7883C}" srcOrd="0" destOrd="0" parTransId="{6A42851A-D715-437A-9CB9-E573CC1AEF4F}" sibTransId="{44FF5414-4A9F-4C27-B873-01E23E9F36C8}"/>
    <dgm:cxn modelId="{71191465-2790-4CD2-BBB8-2657F0632D24}" type="presOf" srcId="{F046B608-53A4-4D96-AA47-F338FE113C64}" destId="{D0FE1DD6-B276-4C0C-BEA8-7020CB73EAA2}" srcOrd="0" destOrd="1" presId="urn:microsoft.com/office/officeart/2005/8/layout/hProcess4"/>
    <dgm:cxn modelId="{A4431F4C-A131-4CE9-B9FA-6B468F77DC8D}" srcId="{AF6065EA-A055-4BCC-9E68-B5FD62A49D68}" destId="{B87CCA65-5908-4271-A8A3-7B64158862F4}" srcOrd="0" destOrd="0" parTransId="{CB0F7127-E780-4265-8700-8D318C956A57}" sibTransId="{9EDF4819-D0B7-4042-975A-8F24C07F30B9}"/>
    <dgm:cxn modelId="{2EB5DB6C-9069-44D3-9E6E-3AC8FE8A1D1F}" type="presOf" srcId="{455A37B9-F33E-4A80-A2CF-15A61C2DEC0D}" destId="{DDBEAB27-50EC-4473-A08A-B6C9825C7EBC}" srcOrd="1" destOrd="2" presId="urn:microsoft.com/office/officeart/2005/8/layout/hProcess4"/>
    <dgm:cxn modelId="{DBF8374D-7225-4A86-ADC6-BAC026B06898}" type="presOf" srcId="{79DA1E0C-FE05-48A7-A930-9861C4C15320}" destId="{116D758D-A020-4F5B-AC49-B10F54E15270}" srcOrd="0" destOrd="3" presId="urn:microsoft.com/office/officeart/2005/8/layout/hProcess4"/>
    <dgm:cxn modelId="{6C88786E-00BD-427F-B76B-61372FA6FFDA}" type="presOf" srcId="{F9CE9735-5979-49A9-A80D-5BA14EE31040}" destId="{4012A695-824C-4B32-A46C-AB3EFF9D7994}" srcOrd="1" destOrd="3" presId="urn:microsoft.com/office/officeart/2005/8/layout/hProcess4"/>
    <dgm:cxn modelId="{E1319E72-E071-4F17-92DD-9491BF9C9793}" type="presOf" srcId="{C1F83ADE-B4C2-4E8A-A375-3AC228C97DC7}" destId="{DDBEAB27-50EC-4473-A08A-B6C9825C7EBC}" srcOrd="1" destOrd="1" presId="urn:microsoft.com/office/officeart/2005/8/layout/hProcess4"/>
    <dgm:cxn modelId="{FB472554-A838-4736-894A-6BBD2D4886C3}" type="presOf" srcId="{44FF5414-4A9F-4C27-B873-01E23E9F36C8}" destId="{FD679B6D-04EB-4327-8515-F19FAD75F660}" srcOrd="0" destOrd="0" presId="urn:microsoft.com/office/officeart/2005/8/layout/hProcess4"/>
    <dgm:cxn modelId="{74BE3E7D-C848-4963-A82B-63F1106A1B30}" type="presOf" srcId="{46AF4439-A0CD-4EE6-A9B4-B44176030E6E}" destId="{64F85888-F17A-45CB-99A2-939BFDB30400}" srcOrd="0" destOrd="0" presId="urn:microsoft.com/office/officeart/2005/8/layout/hProcess4"/>
    <dgm:cxn modelId="{8045EB80-143D-49D7-A332-5A02BD656F11}" type="presOf" srcId="{B87CCA65-5908-4271-A8A3-7B64158862F4}" destId="{4012A695-824C-4B32-A46C-AB3EFF9D7994}" srcOrd="1" destOrd="0" presId="urn:microsoft.com/office/officeart/2005/8/layout/hProcess4"/>
    <dgm:cxn modelId="{220D7182-E2FA-4E84-9021-556BF0F0689A}" type="presOf" srcId="{19C9B15A-563C-460C-8623-46CBCFE6380D}" destId="{E705684E-828B-4D4E-83E8-C161D94FEE9F}" srcOrd="0" destOrd="0" presId="urn:microsoft.com/office/officeart/2005/8/layout/hProcess4"/>
    <dgm:cxn modelId="{EA250283-1FD5-4DF7-A844-14AC924C35FA}" type="presOf" srcId="{3765B7CE-98F6-40D1-B588-C71D2B4A253E}" destId="{4012A695-824C-4B32-A46C-AB3EFF9D7994}" srcOrd="1" destOrd="2" presId="urn:microsoft.com/office/officeart/2005/8/layout/hProcess4"/>
    <dgm:cxn modelId="{F8968C8E-4630-4901-9A47-D62BD83251C4}" srcId="{914C5639-45B5-438D-885F-76FB355FC848}" destId="{BCD6F729-9E72-4870-AEA8-13C1CB706EAF}" srcOrd="4" destOrd="0" parTransId="{8B9C6C6F-024E-46AF-8F86-0E68F0210CBE}" sibTransId="{A9C09AD8-4E2F-4AE4-9628-8CE9D51EE5EB}"/>
    <dgm:cxn modelId="{6D044F92-6274-41A9-BA52-917A266DD914}" type="presOf" srcId="{849C6156-2406-4C93-96F6-B9BF9634CA9A}" destId="{BF029257-BEE9-4897-9279-DA29EE5EAACF}" srcOrd="1" destOrd="0" presId="urn:microsoft.com/office/officeart/2005/8/layout/hProcess4"/>
    <dgm:cxn modelId="{1E92EB9B-C674-4039-AAC6-33012101C109}" type="presOf" srcId="{1A298961-38F4-4A78-A23E-77E6412D8D4F}" destId="{665881B1-EE36-436F-9002-69B31F8D5A4C}" srcOrd="0" destOrd="0" presId="urn:microsoft.com/office/officeart/2005/8/layout/hProcess4"/>
    <dgm:cxn modelId="{7922429D-6CBE-4D4E-887E-EE7D0E464DED}" srcId="{19C9B15A-563C-460C-8623-46CBCFE6380D}" destId="{455A37B9-F33E-4A80-A2CF-15A61C2DEC0D}" srcOrd="2" destOrd="0" parTransId="{B1C0A375-FDF0-419D-BDD3-307C225CE3E0}" sibTransId="{C07A362C-CBB1-42FC-AD08-050F7307A0F2}"/>
    <dgm:cxn modelId="{42AF279F-917C-4CE2-8366-A9622919985E}" type="presOf" srcId="{F59BF0FE-DC14-456C-B718-B1418BE7883C}" destId="{5B28F273-F939-4190-ADD7-DF20184762BD}" srcOrd="0" destOrd="0" presId="urn:microsoft.com/office/officeart/2005/8/layout/hProcess4"/>
    <dgm:cxn modelId="{091990A3-B267-4357-8A4B-94907E825775}" srcId="{19C9B15A-563C-460C-8623-46CBCFE6380D}" destId="{79DA1E0C-FE05-48A7-A930-9861C4C15320}" srcOrd="3" destOrd="0" parTransId="{F62A1850-3983-449F-A6DF-564A477300B3}" sibTransId="{8CF970B4-342C-455C-A235-56BA1AB8446C}"/>
    <dgm:cxn modelId="{6799E5A9-4F39-4640-945C-D5189EBC2A19}" type="presOf" srcId="{455A37B9-F33E-4A80-A2CF-15A61C2DEC0D}" destId="{116D758D-A020-4F5B-AC49-B10F54E15270}" srcOrd="0" destOrd="2" presId="urn:microsoft.com/office/officeart/2005/8/layout/hProcess4"/>
    <dgm:cxn modelId="{DD928CAC-2BE0-46F2-BB41-E53408BAE232}" type="presOf" srcId="{3765B7CE-98F6-40D1-B588-C71D2B4A253E}" destId="{D0FE1DD6-B276-4C0C-BEA8-7020CB73EAA2}" srcOrd="0" destOrd="2" presId="urn:microsoft.com/office/officeart/2005/8/layout/hProcess4"/>
    <dgm:cxn modelId="{69B5A6B1-BA9F-44F7-99EE-675817AD4EC1}" srcId="{C3F1D76D-BF61-4490-B10B-0220ACA503CE}" destId="{1A298961-38F4-4A78-A23E-77E6412D8D4F}" srcOrd="0" destOrd="0" parTransId="{2972908E-5848-4C1E-BADB-BB76B260938C}" sibTransId="{4DF3D0C7-0146-4A26-9A11-2EA4ECABDB3F}"/>
    <dgm:cxn modelId="{DA0155B5-7F16-4214-A322-C0A469FA180E}" type="presOf" srcId="{1A298961-38F4-4A78-A23E-77E6412D8D4F}" destId="{106B8C75-D5FB-4AC5-9644-D65DEE0F8786}" srcOrd="1" destOrd="0" presId="urn:microsoft.com/office/officeart/2005/8/layout/hProcess4"/>
    <dgm:cxn modelId="{EB0823BF-25BE-4934-B59E-274D9C3B4627}" srcId="{AF6065EA-A055-4BCC-9E68-B5FD62A49D68}" destId="{F9CE9735-5979-49A9-A80D-5BA14EE31040}" srcOrd="3" destOrd="0" parTransId="{8B7D0CA9-F15A-4CA4-AA8C-1CD7043FEA92}" sibTransId="{3A75DAAC-4A90-4485-9217-77C44D0F9BC7}"/>
    <dgm:cxn modelId="{2730D1C1-AF72-471B-8F8B-26D47F445E3F}" type="presOf" srcId="{AF6065EA-A055-4BCC-9E68-B5FD62A49D68}" destId="{EF99AB04-C63D-422C-83C1-7E528341B875}" srcOrd="0" destOrd="0" presId="urn:microsoft.com/office/officeart/2005/8/layout/hProcess4"/>
    <dgm:cxn modelId="{0D9E3CCA-CFC1-4430-8113-7651AC13A3B6}" srcId="{914C5639-45B5-438D-885F-76FB355FC848}" destId="{19C9B15A-563C-460C-8623-46CBCFE6380D}" srcOrd="1" destOrd="0" parTransId="{13A661D8-1FEC-4B2C-AC0F-72BB6FB27DE4}" sibTransId="{693AFF4B-7E2A-41C3-AFA5-62D8C40D42E4}"/>
    <dgm:cxn modelId="{9E9D59D1-CC37-48E9-B869-B364CE423B9A}" type="presOf" srcId="{79DA1E0C-FE05-48A7-A930-9861C4C15320}" destId="{DDBEAB27-50EC-4473-A08A-B6C9825C7EBC}" srcOrd="1" destOrd="3" presId="urn:microsoft.com/office/officeart/2005/8/layout/hProcess4"/>
    <dgm:cxn modelId="{B2F0CED4-F5E9-429A-B883-0B14B5492528}" type="presOf" srcId="{F9CE9735-5979-49A9-A80D-5BA14EE31040}" destId="{D0FE1DD6-B276-4C0C-BEA8-7020CB73EAA2}" srcOrd="0" destOrd="3" presId="urn:microsoft.com/office/officeart/2005/8/layout/hProcess4"/>
    <dgm:cxn modelId="{45894DDF-9E2F-4954-A831-BDA0B802E6E2}" type="presOf" srcId="{693AFF4B-7E2A-41C3-AFA5-62D8C40D42E4}" destId="{CE7CCA0F-16CE-4A95-A006-457494C1601B}" srcOrd="0" destOrd="0" presId="urn:microsoft.com/office/officeart/2005/8/layout/hProcess4"/>
    <dgm:cxn modelId="{297132E1-2E84-4DD7-A627-501BAD6518DD}" type="presOf" srcId="{0ED27DE1-0F19-4BC9-B562-CD49C7BBC913}" destId="{0D051C5B-35E6-4D9A-A90B-65DE8DBE2B30}" srcOrd="1" destOrd="0" presId="urn:microsoft.com/office/officeart/2005/8/layout/hProcess4"/>
    <dgm:cxn modelId="{E676ABE3-1284-4DB7-AAE8-FF25311759A7}" type="presOf" srcId="{B87CCA65-5908-4271-A8A3-7B64158862F4}" destId="{D0FE1DD6-B276-4C0C-BEA8-7020CB73EAA2}" srcOrd="0" destOrd="0" presId="urn:microsoft.com/office/officeart/2005/8/layout/hProcess4"/>
    <dgm:cxn modelId="{CA3779E9-0B7B-4DA2-B8D4-B84F26DD8592}" type="presOf" srcId="{C3F1D76D-BF61-4490-B10B-0220ACA503CE}" destId="{D3CCC767-08AA-494D-860C-4B0B55D22C9C}" srcOrd="0" destOrd="0" presId="urn:microsoft.com/office/officeart/2005/8/layout/hProcess4"/>
    <dgm:cxn modelId="{982356EA-A87D-4E22-AF5A-E7BE9C9C795C}" type="presOf" srcId="{849C6156-2406-4C93-96F6-B9BF9634CA9A}" destId="{62A0406B-6CC4-4E42-89D3-7EE4EE0A9A42}" srcOrd="0" destOrd="0" presId="urn:microsoft.com/office/officeart/2005/8/layout/hProcess4"/>
    <dgm:cxn modelId="{A097B2ED-EC7C-44CE-BE89-6FAB0B6F0F65}" type="presOf" srcId="{EF9661F1-6B77-448D-8CDE-6772EE7E278B}" destId="{116D758D-A020-4F5B-AC49-B10F54E15270}" srcOrd="0" destOrd="0" presId="urn:microsoft.com/office/officeart/2005/8/layout/hProcess4"/>
    <dgm:cxn modelId="{9B53ABEF-20DF-4AF9-8BE2-753D5575ED17}" type="presOf" srcId="{4C423D98-FA71-47F9-8BE7-F22250B03694}" destId="{416DDA90-3789-4C2C-913A-1A3ED9DCF4F9}" srcOrd="0" destOrd="0" presId="urn:microsoft.com/office/officeart/2005/8/layout/hProcess4"/>
    <dgm:cxn modelId="{9631B1EF-A9B7-43F7-BAC5-52CD64E4396C}" srcId="{AF6065EA-A055-4BCC-9E68-B5FD62A49D68}" destId="{F046B608-53A4-4D96-AA47-F338FE113C64}" srcOrd="1" destOrd="0" parTransId="{86FB104B-EFC3-4F10-8A86-946F56CD8304}" sibTransId="{6B4E03E5-B575-4589-92BC-220C6A926430}"/>
    <dgm:cxn modelId="{6B84D9F0-CCE9-4363-B912-5624FC89A90B}" srcId="{F59BF0FE-DC14-456C-B718-B1418BE7883C}" destId="{0ED27DE1-0F19-4BC9-B562-CD49C7BBC913}" srcOrd="0" destOrd="0" parTransId="{865CC82B-830A-4FC0-9648-72C5CF1A1C92}" sibTransId="{11B7A017-27A9-43EA-856D-E20F2FBB0516}"/>
    <dgm:cxn modelId="{2C5ED2F4-AE94-41EC-BAAD-9E320DE069F7}" type="presOf" srcId="{BCD6F729-9E72-4870-AEA8-13C1CB706EAF}" destId="{37901CAD-D9D1-4F9E-B908-5F9DB4B80ECE}" srcOrd="0" destOrd="0" presId="urn:microsoft.com/office/officeart/2005/8/layout/hProcess4"/>
    <dgm:cxn modelId="{5F7C1D4E-3D63-4402-B5C3-B4A71E52B965}" type="presParOf" srcId="{757192E3-5525-4FA7-8677-5127ECE71555}" destId="{B9BE5EE3-2902-4918-911C-648D2648A9BD}" srcOrd="0" destOrd="0" presId="urn:microsoft.com/office/officeart/2005/8/layout/hProcess4"/>
    <dgm:cxn modelId="{D8BBFD7A-4830-44A8-9451-791D43F9EF8B}" type="presParOf" srcId="{757192E3-5525-4FA7-8677-5127ECE71555}" destId="{69E1F96A-096A-4EF7-B91B-4CEC0B9E00B3}" srcOrd="1" destOrd="0" presId="urn:microsoft.com/office/officeart/2005/8/layout/hProcess4"/>
    <dgm:cxn modelId="{66BA6D29-810D-45B1-9003-4AABBC584576}" type="presParOf" srcId="{757192E3-5525-4FA7-8677-5127ECE71555}" destId="{A407D4AD-9E25-4A83-89E1-80E85E8F5339}" srcOrd="2" destOrd="0" presId="urn:microsoft.com/office/officeart/2005/8/layout/hProcess4"/>
    <dgm:cxn modelId="{87ABA6DF-2FAE-47A1-93BA-CDEA8DB90AA3}" type="presParOf" srcId="{A407D4AD-9E25-4A83-89E1-80E85E8F5339}" destId="{3948B253-2401-4B74-BEC1-8B97977AA45D}" srcOrd="0" destOrd="0" presId="urn:microsoft.com/office/officeart/2005/8/layout/hProcess4"/>
    <dgm:cxn modelId="{3EBA95D5-2364-40CF-8522-D61D78C8A17C}" type="presParOf" srcId="{3948B253-2401-4B74-BEC1-8B97977AA45D}" destId="{FCB90327-A269-4751-9843-6CF66EFCF36A}" srcOrd="0" destOrd="0" presId="urn:microsoft.com/office/officeart/2005/8/layout/hProcess4"/>
    <dgm:cxn modelId="{3FFE03C8-3ADA-4B4F-8FBF-5AC16424EB02}" type="presParOf" srcId="{3948B253-2401-4B74-BEC1-8B97977AA45D}" destId="{ED30C60E-4B20-4E49-8DBD-6AED39669551}" srcOrd="1" destOrd="0" presId="urn:microsoft.com/office/officeart/2005/8/layout/hProcess4"/>
    <dgm:cxn modelId="{B3F1A922-5B69-43F1-B3FE-66164033AA16}" type="presParOf" srcId="{3948B253-2401-4B74-BEC1-8B97977AA45D}" destId="{0D051C5B-35E6-4D9A-A90B-65DE8DBE2B30}" srcOrd="2" destOrd="0" presId="urn:microsoft.com/office/officeart/2005/8/layout/hProcess4"/>
    <dgm:cxn modelId="{18172AEB-96F5-4B47-A5F9-0B19BFA862FF}" type="presParOf" srcId="{3948B253-2401-4B74-BEC1-8B97977AA45D}" destId="{5B28F273-F939-4190-ADD7-DF20184762BD}" srcOrd="3" destOrd="0" presId="urn:microsoft.com/office/officeart/2005/8/layout/hProcess4"/>
    <dgm:cxn modelId="{C1452401-332C-402E-976B-65786AACE4E2}" type="presParOf" srcId="{3948B253-2401-4B74-BEC1-8B97977AA45D}" destId="{8D2E7DF3-4D0E-41FF-A243-928C21CBDC3A}" srcOrd="4" destOrd="0" presId="urn:microsoft.com/office/officeart/2005/8/layout/hProcess4"/>
    <dgm:cxn modelId="{8A0D23C4-8C5C-4701-896E-0EE071B74972}" type="presParOf" srcId="{A407D4AD-9E25-4A83-89E1-80E85E8F5339}" destId="{FD679B6D-04EB-4327-8515-F19FAD75F660}" srcOrd="1" destOrd="0" presId="urn:microsoft.com/office/officeart/2005/8/layout/hProcess4"/>
    <dgm:cxn modelId="{75C3E518-E365-4E6B-B265-6586B3035F51}" type="presParOf" srcId="{A407D4AD-9E25-4A83-89E1-80E85E8F5339}" destId="{683122CF-2887-4F7D-8F97-D84D0CF1C81C}" srcOrd="2" destOrd="0" presId="urn:microsoft.com/office/officeart/2005/8/layout/hProcess4"/>
    <dgm:cxn modelId="{3A630572-FFA3-484D-8905-D27CF2560141}" type="presParOf" srcId="{683122CF-2887-4F7D-8F97-D84D0CF1C81C}" destId="{D8E3DB07-06BF-4AAF-88E9-C72C8E414130}" srcOrd="0" destOrd="0" presId="urn:microsoft.com/office/officeart/2005/8/layout/hProcess4"/>
    <dgm:cxn modelId="{44622C4C-8B16-4FC7-B36A-850E005DA02A}" type="presParOf" srcId="{683122CF-2887-4F7D-8F97-D84D0CF1C81C}" destId="{116D758D-A020-4F5B-AC49-B10F54E15270}" srcOrd="1" destOrd="0" presId="urn:microsoft.com/office/officeart/2005/8/layout/hProcess4"/>
    <dgm:cxn modelId="{BC62A5E4-2553-4723-8D15-204DD61E8669}" type="presParOf" srcId="{683122CF-2887-4F7D-8F97-D84D0CF1C81C}" destId="{DDBEAB27-50EC-4473-A08A-B6C9825C7EBC}" srcOrd="2" destOrd="0" presId="urn:microsoft.com/office/officeart/2005/8/layout/hProcess4"/>
    <dgm:cxn modelId="{F3BB1872-AC3D-46A0-8F04-277E517E893F}" type="presParOf" srcId="{683122CF-2887-4F7D-8F97-D84D0CF1C81C}" destId="{E705684E-828B-4D4E-83E8-C161D94FEE9F}" srcOrd="3" destOrd="0" presId="urn:microsoft.com/office/officeart/2005/8/layout/hProcess4"/>
    <dgm:cxn modelId="{3FF884E5-F632-4168-B4D1-A0668C3EE88F}" type="presParOf" srcId="{683122CF-2887-4F7D-8F97-D84D0CF1C81C}" destId="{9193A7EA-E452-455E-8566-F49C0DB7AF72}" srcOrd="4" destOrd="0" presId="urn:microsoft.com/office/officeart/2005/8/layout/hProcess4"/>
    <dgm:cxn modelId="{8A298448-8BA6-41CC-BF25-2B527AE629DF}" type="presParOf" srcId="{A407D4AD-9E25-4A83-89E1-80E85E8F5339}" destId="{CE7CCA0F-16CE-4A95-A006-457494C1601B}" srcOrd="3" destOrd="0" presId="urn:microsoft.com/office/officeart/2005/8/layout/hProcess4"/>
    <dgm:cxn modelId="{40301A0D-4983-4F61-8DCE-D37987538395}" type="presParOf" srcId="{A407D4AD-9E25-4A83-89E1-80E85E8F5339}" destId="{3239E71E-DFF3-46BB-A2CA-4805FE1A9D1F}" srcOrd="4" destOrd="0" presId="urn:microsoft.com/office/officeart/2005/8/layout/hProcess4"/>
    <dgm:cxn modelId="{83F4E356-53D4-4339-939E-7CD5A8AD3962}" type="presParOf" srcId="{3239E71E-DFF3-46BB-A2CA-4805FE1A9D1F}" destId="{2745ED0F-67C0-4E14-9AD3-37EA0ADF0582}" srcOrd="0" destOrd="0" presId="urn:microsoft.com/office/officeart/2005/8/layout/hProcess4"/>
    <dgm:cxn modelId="{67766098-E140-494E-912E-7E034AF1621E}" type="presParOf" srcId="{3239E71E-DFF3-46BB-A2CA-4805FE1A9D1F}" destId="{665881B1-EE36-436F-9002-69B31F8D5A4C}" srcOrd="1" destOrd="0" presId="urn:microsoft.com/office/officeart/2005/8/layout/hProcess4"/>
    <dgm:cxn modelId="{25AAB822-3873-424E-B6D3-F2C0D89E269E}" type="presParOf" srcId="{3239E71E-DFF3-46BB-A2CA-4805FE1A9D1F}" destId="{106B8C75-D5FB-4AC5-9644-D65DEE0F8786}" srcOrd="2" destOrd="0" presId="urn:microsoft.com/office/officeart/2005/8/layout/hProcess4"/>
    <dgm:cxn modelId="{2FCBCE08-2D10-463C-A636-F77F8D4CFDDE}" type="presParOf" srcId="{3239E71E-DFF3-46BB-A2CA-4805FE1A9D1F}" destId="{D3CCC767-08AA-494D-860C-4B0B55D22C9C}" srcOrd="3" destOrd="0" presId="urn:microsoft.com/office/officeart/2005/8/layout/hProcess4"/>
    <dgm:cxn modelId="{DFF53C57-7CD2-4904-97D5-DB4A82624386}" type="presParOf" srcId="{3239E71E-DFF3-46BB-A2CA-4805FE1A9D1F}" destId="{01B1E34E-0E1D-4316-8C00-852C64A69DA6}" srcOrd="4" destOrd="0" presId="urn:microsoft.com/office/officeart/2005/8/layout/hProcess4"/>
    <dgm:cxn modelId="{1DEBF00D-8EEF-4EF7-863D-27E8A83E372C}" type="presParOf" srcId="{A407D4AD-9E25-4A83-89E1-80E85E8F5339}" destId="{64F85888-F17A-45CB-99A2-939BFDB30400}" srcOrd="5" destOrd="0" presId="urn:microsoft.com/office/officeart/2005/8/layout/hProcess4"/>
    <dgm:cxn modelId="{FF8424D3-90A8-4FD9-960F-CF864C59696D}" type="presParOf" srcId="{A407D4AD-9E25-4A83-89E1-80E85E8F5339}" destId="{8628CB58-A2D8-4F4E-95F2-03A66F331FAA}" srcOrd="6" destOrd="0" presId="urn:microsoft.com/office/officeart/2005/8/layout/hProcess4"/>
    <dgm:cxn modelId="{168FC687-2016-466B-B0DB-AA198F25C6DD}" type="presParOf" srcId="{8628CB58-A2D8-4F4E-95F2-03A66F331FAA}" destId="{2AB0598C-471D-412C-9BAD-0F659E06EE9C}" srcOrd="0" destOrd="0" presId="urn:microsoft.com/office/officeart/2005/8/layout/hProcess4"/>
    <dgm:cxn modelId="{7751D25B-5E4A-4AAC-B52B-E3121B1BA6D3}" type="presParOf" srcId="{8628CB58-A2D8-4F4E-95F2-03A66F331FAA}" destId="{D0FE1DD6-B276-4C0C-BEA8-7020CB73EAA2}" srcOrd="1" destOrd="0" presId="urn:microsoft.com/office/officeart/2005/8/layout/hProcess4"/>
    <dgm:cxn modelId="{C31F9B4D-C489-4635-B4A4-A5940EE4B226}" type="presParOf" srcId="{8628CB58-A2D8-4F4E-95F2-03A66F331FAA}" destId="{4012A695-824C-4B32-A46C-AB3EFF9D7994}" srcOrd="2" destOrd="0" presId="urn:microsoft.com/office/officeart/2005/8/layout/hProcess4"/>
    <dgm:cxn modelId="{D4929DBD-A2A3-488A-87D9-B462F128D1CE}" type="presParOf" srcId="{8628CB58-A2D8-4F4E-95F2-03A66F331FAA}" destId="{EF99AB04-C63D-422C-83C1-7E528341B875}" srcOrd="3" destOrd="0" presId="urn:microsoft.com/office/officeart/2005/8/layout/hProcess4"/>
    <dgm:cxn modelId="{145E5109-0BE5-474F-89E1-F21559C96012}" type="presParOf" srcId="{8628CB58-A2D8-4F4E-95F2-03A66F331FAA}" destId="{05A0E0E9-F082-41EE-A7B8-CC3F77E68ED9}" srcOrd="4" destOrd="0" presId="urn:microsoft.com/office/officeart/2005/8/layout/hProcess4"/>
    <dgm:cxn modelId="{C8370030-01DF-4BC0-A503-BB25B8E15013}" type="presParOf" srcId="{A407D4AD-9E25-4A83-89E1-80E85E8F5339}" destId="{416DDA90-3789-4C2C-913A-1A3ED9DCF4F9}" srcOrd="7" destOrd="0" presId="urn:microsoft.com/office/officeart/2005/8/layout/hProcess4"/>
    <dgm:cxn modelId="{349F455F-3C42-4A81-8B30-68B05D090AFC}" type="presParOf" srcId="{A407D4AD-9E25-4A83-89E1-80E85E8F5339}" destId="{D1567870-B3F9-41D5-B7E7-0DC901FB33D6}" srcOrd="8" destOrd="0" presId="urn:microsoft.com/office/officeart/2005/8/layout/hProcess4"/>
    <dgm:cxn modelId="{8FCA5A14-CBF7-4132-9CBC-565973BD23F3}" type="presParOf" srcId="{D1567870-B3F9-41D5-B7E7-0DC901FB33D6}" destId="{8E154F4B-1417-4C5F-A515-5882CB5C4CBF}" srcOrd="0" destOrd="0" presId="urn:microsoft.com/office/officeart/2005/8/layout/hProcess4"/>
    <dgm:cxn modelId="{32A9E146-49E4-4435-B8A1-695879CA82D7}" type="presParOf" srcId="{D1567870-B3F9-41D5-B7E7-0DC901FB33D6}" destId="{62A0406B-6CC4-4E42-89D3-7EE4EE0A9A42}" srcOrd="1" destOrd="0" presId="urn:microsoft.com/office/officeart/2005/8/layout/hProcess4"/>
    <dgm:cxn modelId="{02A9F393-8DA8-4D95-A4F3-9F8255304670}" type="presParOf" srcId="{D1567870-B3F9-41D5-B7E7-0DC901FB33D6}" destId="{BF029257-BEE9-4897-9279-DA29EE5EAACF}" srcOrd="2" destOrd="0" presId="urn:microsoft.com/office/officeart/2005/8/layout/hProcess4"/>
    <dgm:cxn modelId="{552B38F7-970A-438A-9186-821B4A65F3F5}" type="presParOf" srcId="{D1567870-B3F9-41D5-B7E7-0DC901FB33D6}" destId="{37901CAD-D9D1-4F9E-B908-5F9DB4B80ECE}" srcOrd="3" destOrd="0" presId="urn:microsoft.com/office/officeart/2005/8/layout/hProcess4"/>
    <dgm:cxn modelId="{5B7D599C-11F9-4215-8E87-BEA8DF392A4E}" type="presParOf" srcId="{D1567870-B3F9-41D5-B7E7-0DC901FB33D6}" destId="{B2CE0A0D-AEA5-4774-B4B1-0CDBD5C68A7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0C60E-4B20-4E49-8DBD-6AED39669551}">
      <dsp:nvSpPr>
        <dsp:cNvPr id="0" name=""/>
        <dsp:cNvSpPr/>
      </dsp:nvSpPr>
      <dsp:spPr>
        <a:xfrm>
          <a:off x="660" y="1818548"/>
          <a:ext cx="1726542" cy="14240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s-MX" sz="1300" kern="1200" dirty="0"/>
            <a:t>Contabilización de ingredientes y pizzas mayormente consumidas</a:t>
          </a:r>
          <a:endParaRPr lang="es-EC" sz="1300" kern="1200" dirty="0"/>
        </a:p>
      </dsp:txBody>
      <dsp:txXfrm>
        <a:off x="33431" y="1851319"/>
        <a:ext cx="1661000" cy="1053344"/>
      </dsp:txXfrm>
    </dsp:sp>
    <dsp:sp modelId="{FD679B6D-04EB-4327-8515-F19FAD75F660}">
      <dsp:nvSpPr>
        <dsp:cNvPr id="0" name=""/>
        <dsp:cNvSpPr/>
      </dsp:nvSpPr>
      <dsp:spPr>
        <a:xfrm>
          <a:off x="963320" y="2130371"/>
          <a:ext cx="1944441" cy="1944441"/>
        </a:xfrm>
        <a:prstGeom prst="leftCircularArrow">
          <a:avLst>
            <a:gd name="adj1" fmla="val 3361"/>
            <a:gd name="adj2" fmla="val 415591"/>
            <a:gd name="adj3" fmla="val 2191102"/>
            <a:gd name="adj4" fmla="val 9024489"/>
            <a:gd name="adj5" fmla="val 39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28F273-F939-4190-ADD7-DF20184762BD}">
      <dsp:nvSpPr>
        <dsp:cNvPr id="0" name=""/>
        <dsp:cNvSpPr/>
      </dsp:nvSpPr>
      <dsp:spPr>
        <a:xfrm>
          <a:off x="384336" y="2937434"/>
          <a:ext cx="1534704" cy="610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EC" sz="2100" kern="1200" dirty="0"/>
            <a:t>1. Empatizar</a:t>
          </a:r>
        </a:p>
      </dsp:txBody>
      <dsp:txXfrm>
        <a:off x="402211" y="2955309"/>
        <a:ext cx="1498954" cy="574551"/>
      </dsp:txXfrm>
    </dsp:sp>
    <dsp:sp modelId="{116D758D-A020-4F5B-AC49-B10F54E15270}">
      <dsp:nvSpPr>
        <dsp:cNvPr id="0" name=""/>
        <dsp:cNvSpPr/>
      </dsp:nvSpPr>
      <dsp:spPr>
        <a:xfrm>
          <a:off x="2230207" y="1818548"/>
          <a:ext cx="1726542" cy="14240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s-EC" sz="1300" kern="1200" dirty="0"/>
            <a:t>Pizzerías</a:t>
          </a:r>
        </a:p>
        <a:p>
          <a:pPr marL="114300" lvl="1" indent="-114300" algn="l" defTabSz="577850">
            <a:lnSpc>
              <a:spcPct val="90000"/>
            </a:lnSpc>
            <a:spcBef>
              <a:spcPct val="0"/>
            </a:spcBef>
            <a:spcAft>
              <a:spcPct val="15000"/>
            </a:spcAft>
            <a:buFont typeface="Symbol" panose="05050102010706020507" pitchFamily="18" charset="2"/>
            <a:buChar char=""/>
          </a:pPr>
          <a:r>
            <a:rPr lang="es-EC" sz="1300" kern="1200"/>
            <a:t>Variedad de pizzas</a:t>
          </a:r>
        </a:p>
        <a:p>
          <a:pPr marL="114300" lvl="1" indent="-114300" algn="l" defTabSz="577850">
            <a:lnSpc>
              <a:spcPct val="90000"/>
            </a:lnSpc>
            <a:spcBef>
              <a:spcPct val="0"/>
            </a:spcBef>
            <a:spcAft>
              <a:spcPct val="15000"/>
            </a:spcAft>
            <a:buFont typeface="Symbol" panose="05050102010706020507" pitchFamily="18" charset="2"/>
            <a:buChar char=""/>
          </a:pPr>
          <a:r>
            <a:rPr lang="es-EC" sz="1300" kern="1200"/>
            <a:t>Promociones</a:t>
          </a:r>
        </a:p>
        <a:p>
          <a:pPr marL="114300" lvl="1" indent="-114300" algn="l" defTabSz="577850">
            <a:lnSpc>
              <a:spcPct val="90000"/>
            </a:lnSpc>
            <a:spcBef>
              <a:spcPct val="0"/>
            </a:spcBef>
            <a:spcAft>
              <a:spcPct val="15000"/>
            </a:spcAft>
            <a:buFont typeface="Symbol" panose="05050102010706020507" pitchFamily="18" charset="2"/>
            <a:buChar char=""/>
          </a:pPr>
          <a:r>
            <a:rPr lang="es-EC" sz="1300" kern="1200" dirty="0"/>
            <a:t>Combos de pizzas</a:t>
          </a:r>
        </a:p>
      </dsp:txBody>
      <dsp:txXfrm>
        <a:off x="2262978" y="2156469"/>
        <a:ext cx="1661000" cy="1053344"/>
      </dsp:txXfrm>
    </dsp:sp>
    <dsp:sp modelId="{CE7CCA0F-16CE-4A95-A006-457494C1601B}">
      <dsp:nvSpPr>
        <dsp:cNvPr id="0" name=""/>
        <dsp:cNvSpPr/>
      </dsp:nvSpPr>
      <dsp:spPr>
        <a:xfrm>
          <a:off x="3178479" y="930483"/>
          <a:ext cx="2165055" cy="2165055"/>
        </a:xfrm>
        <a:prstGeom prst="circularArrow">
          <a:avLst>
            <a:gd name="adj1" fmla="val 3018"/>
            <a:gd name="adj2" fmla="val 370234"/>
            <a:gd name="adj3" fmla="val 19454255"/>
            <a:gd name="adj4" fmla="val 12575511"/>
            <a:gd name="adj5" fmla="val 3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05684E-828B-4D4E-83E8-C161D94FEE9F}">
      <dsp:nvSpPr>
        <dsp:cNvPr id="0" name=""/>
        <dsp:cNvSpPr/>
      </dsp:nvSpPr>
      <dsp:spPr>
        <a:xfrm>
          <a:off x="2613883" y="1513397"/>
          <a:ext cx="1534704" cy="610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EC" sz="2100" kern="1200" dirty="0"/>
            <a:t>2. Definir</a:t>
          </a:r>
        </a:p>
      </dsp:txBody>
      <dsp:txXfrm>
        <a:off x="2631758" y="1531272"/>
        <a:ext cx="1498954" cy="574551"/>
      </dsp:txXfrm>
    </dsp:sp>
    <dsp:sp modelId="{665881B1-EE36-436F-9002-69B31F8D5A4C}">
      <dsp:nvSpPr>
        <dsp:cNvPr id="0" name=""/>
        <dsp:cNvSpPr/>
      </dsp:nvSpPr>
      <dsp:spPr>
        <a:xfrm>
          <a:off x="4459754" y="1818548"/>
          <a:ext cx="1726542" cy="14240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Symbol" panose="05050102010706020507" pitchFamily="18" charset="2"/>
            <a:buChar char=""/>
          </a:pPr>
          <a:r>
            <a:rPr lang="es-EC" sz="1300" kern="1200" dirty="0"/>
            <a:t>Crear una aplicación para gestión de pizzas y comunicativa</a:t>
          </a:r>
        </a:p>
      </dsp:txBody>
      <dsp:txXfrm>
        <a:off x="4492525" y="1851319"/>
        <a:ext cx="1661000" cy="1053344"/>
      </dsp:txXfrm>
    </dsp:sp>
    <dsp:sp modelId="{64F85888-F17A-45CB-99A2-939BFDB30400}">
      <dsp:nvSpPr>
        <dsp:cNvPr id="0" name=""/>
        <dsp:cNvSpPr/>
      </dsp:nvSpPr>
      <dsp:spPr>
        <a:xfrm>
          <a:off x="5422414" y="2130371"/>
          <a:ext cx="1944441" cy="1944441"/>
        </a:xfrm>
        <a:prstGeom prst="leftCircularArrow">
          <a:avLst>
            <a:gd name="adj1" fmla="val 3361"/>
            <a:gd name="adj2" fmla="val 415591"/>
            <a:gd name="adj3" fmla="val 2191102"/>
            <a:gd name="adj4" fmla="val 9024489"/>
            <a:gd name="adj5" fmla="val 39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CCC767-08AA-494D-860C-4B0B55D22C9C}">
      <dsp:nvSpPr>
        <dsp:cNvPr id="0" name=""/>
        <dsp:cNvSpPr/>
      </dsp:nvSpPr>
      <dsp:spPr>
        <a:xfrm>
          <a:off x="4843430" y="2937434"/>
          <a:ext cx="1534704" cy="610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EC" sz="2100" kern="1200" dirty="0"/>
            <a:t>3. Idear</a:t>
          </a:r>
        </a:p>
      </dsp:txBody>
      <dsp:txXfrm>
        <a:off x="4861305" y="2955309"/>
        <a:ext cx="1498954" cy="574551"/>
      </dsp:txXfrm>
    </dsp:sp>
    <dsp:sp modelId="{D0FE1DD6-B276-4C0C-BEA8-7020CB73EAA2}">
      <dsp:nvSpPr>
        <dsp:cNvPr id="0" name=""/>
        <dsp:cNvSpPr/>
      </dsp:nvSpPr>
      <dsp:spPr>
        <a:xfrm>
          <a:off x="6689300" y="1818548"/>
          <a:ext cx="1726542" cy="14240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Symbol" panose="05050102010706020507" pitchFamily="18" charset="2"/>
            <a:buChar char=""/>
          </a:pPr>
          <a:r>
            <a:rPr lang="es-EC" sz="1300" kern="1200" dirty="0"/>
            <a:t>Usuario</a:t>
          </a:r>
        </a:p>
        <a:p>
          <a:pPr marL="114300" lvl="1" indent="-114300" algn="l" defTabSz="577850">
            <a:lnSpc>
              <a:spcPct val="90000"/>
            </a:lnSpc>
            <a:spcBef>
              <a:spcPct val="0"/>
            </a:spcBef>
            <a:spcAft>
              <a:spcPct val="15000"/>
            </a:spcAft>
            <a:buFont typeface="Symbol" panose="05050102010706020507" pitchFamily="18" charset="2"/>
            <a:buChar char=""/>
          </a:pPr>
          <a:r>
            <a:rPr lang="es-EC" sz="1300" kern="1200"/>
            <a:t>The Creative Pizza</a:t>
          </a:r>
        </a:p>
        <a:p>
          <a:pPr marL="114300" lvl="1" indent="-114300" algn="l" defTabSz="577850">
            <a:lnSpc>
              <a:spcPct val="90000"/>
            </a:lnSpc>
            <a:spcBef>
              <a:spcPct val="0"/>
            </a:spcBef>
            <a:spcAft>
              <a:spcPct val="15000"/>
            </a:spcAft>
            <a:buFont typeface="Symbol" panose="05050102010706020507" pitchFamily="18" charset="2"/>
            <a:buChar char=""/>
          </a:pPr>
          <a:r>
            <a:rPr lang="es-EC" sz="1300" kern="1200"/>
            <a:t>Delivery</a:t>
          </a:r>
        </a:p>
        <a:p>
          <a:pPr marL="114300" lvl="1" indent="-114300" algn="l" defTabSz="577850">
            <a:lnSpc>
              <a:spcPct val="90000"/>
            </a:lnSpc>
            <a:spcBef>
              <a:spcPct val="0"/>
            </a:spcBef>
            <a:spcAft>
              <a:spcPct val="15000"/>
            </a:spcAft>
            <a:buFont typeface="Symbol" panose="05050102010706020507" pitchFamily="18" charset="2"/>
            <a:buChar char=""/>
          </a:pPr>
          <a:r>
            <a:rPr lang="es-EC" sz="1300" kern="1200" dirty="0"/>
            <a:t>Pizzería</a:t>
          </a:r>
        </a:p>
      </dsp:txBody>
      <dsp:txXfrm>
        <a:off x="6722071" y="2156469"/>
        <a:ext cx="1661000" cy="1053344"/>
      </dsp:txXfrm>
    </dsp:sp>
    <dsp:sp modelId="{416DDA90-3789-4C2C-913A-1A3ED9DCF4F9}">
      <dsp:nvSpPr>
        <dsp:cNvPr id="0" name=""/>
        <dsp:cNvSpPr/>
      </dsp:nvSpPr>
      <dsp:spPr>
        <a:xfrm>
          <a:off x="7637573" y="930483"/>
          <a:ext cx="2165055" cy="2165055"/>
        </a:xfrm>
        <a:prstGeom prst="circularArrow">
          <a:avLst>
            <a:gd name="adj1" fmla="val 3018"/>
            <a:gd name="adj2" fmla="val 370234"/>
            <a:gd name="adj3" fmla="val 19454255"/>
            <a:gd name="adj4" fmla="val 12575511"/>
            <a:gd name="adj5" fmla="val 3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99AB04-C63D-422C-83C1-7E528341B875}">
      <dsp:nvSpPr>
        <dsp:cNvPr id="0" name=""/>
        <dsp:cNvSpPr/>
      </dsp:nvSpPr>
      <dsp:spPr>
        <a:xfrm>
          <a:off x="7072977" y="1513397"/>
          <a:ext cx="1534704" cy="610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EC" sz="2100" kern="1200" dirty="0"/>
            <a:t>4. Prototipar</a:t>
          </a:r>
        </a:p>
      </dsp:txBody>
      <dsp:txXfrm>
        <a:off x="7090852" y="1531272"/>
        <a:ext cx="1498954" cy="574551"/>
      </dsp:txXfrm>
    </dsp:sp>
    <dsp:sp modelId="{62A0406B-6CC4-4E42-89D3-7EE4EE0A9A42}">
      <dsp:nvSpPr>
        <dsp:cNvPr id="0" name=""/>
        <dsp:cNvSpPr/>
      </dsp:nvSpPr>
      <dsp:spPr>
        <a:xfrm>
          <a:off x="8918847" y="1818548"/>
          <a:ext cx="1726542" cy="14240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Symbol" panose="05050102010706020507" pitchFamily="18" charset="2"/>
            <a:buChar char=""/>
          </a:pPr>
          <a:r>
            <a:rPr lang="es-EC" sz="1300" kern="1200" dirty="0"/>
            <a:t>Comprobar si el software creado satisface las necesidades propuestas para la solución.</a:t>
          </a:r>
        </a:p>
      </dsp:txBody>
      <dsp:txXfrm>
        <a:off x="8951618" y="1851319"/>
        <a:ext cx="1661000" cy="1053344"/>
      </dsp:txXfrm>
    </dsp:sp>
    <dsp:sp modelId="{37901CAD-D9D1-4F9E-B908-5F9DB4B80ECE}">
      <dsp:nvSpPr>
        <dsp:cNvPr id="0" name=""/>
        <dsp:cNvSpPr/>
      </dsp:nvSpPr>
      <dsp:spPr>
        <a:xfrm>
          <a:off x="9302524" y="2937434"/>
          <a:ext cx="1534704" cy="6103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EC" sz="2100" kern="1200" dirty="0"/>
            <a:t>5. Evaluar</a:t>
          </a:r>
        </a:p>
      </dsp:txBody>
      <dsp:txXfrm>
        <a:off x="9320399" y="2955309"/>
        <a:ext cx="1498954" cy="57455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52C570B-20E3-4371-9286-7BA0EF20DF74}" type="datetimeFigureOut">
              <a:rPr lang="es-EC" smtClean="0"/>
              <a:t>26/7/2021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19075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2C570B-20E3-4371-9286-7BA0EF20DF74}" type="datetimeFigureOut">
              <a:rPr lang="es-EC" smtClean="0"/>
              <a:t>26/7/2021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331480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2C570B-20E3-4371-9286-7BA0EF20DF74}" type="datetimeFigureOut">
              <a:rPr lang="es-EC" smtClean="0"/>
              <a:t>26/7/2021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3737271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2C570B-20E3-4371-9286-7BA0EF20DF74}" type="datetimeFigureOut">
              <a:rPr lang="es-EC" smtClean="0"/>
              <a:t>26/7/2021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792787DC-EC42-4A62-8811-B2B8BD1D8ED6}" type="slidenum">
              <a:rPr lang="es-EC" smtClean="0"/>
              <a:t>‹Nº›</a:t>
            </a:fld>
            <a:endParaRPr lang="es-EC"/>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1063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2C570B-20E3-4371-9286-7BA0EF20DF74}" type="datetimeFigureOut">
              <a:rPr lang="es-EC" smtClean="0"/>
              <a:t>26/7/2021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1681173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52C570B-20E3-4371-9286-7BA0EF20DF74}" type="datetimeFigureOut">
              <a:rPr lang="es-EC" smtClean="0"/>
              <a:t>26/7/2021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130645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52C570B-20E3-4371-9286-7BA0EF20DF74}" type="datetimeFigureOut">
              <a:rPr lang="es-EC" smtClean="0"/>
              <a:t>26/7/2021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2253394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2C570B-20E3-4371-9286-7BA0EF20DF74}" type="datetimeFigureOut">
              <a:rPr lang="es-EC" smtClean="0"/>
              <a:t>26/7/2021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4170774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2C570B-20E3-4371-9286-7BA0EF20DF74}" type="datetimeFigureOut">
              <a:rPr lang="es-EC" smtClean="0"/>
              <a:t>26/7/2021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350122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2C570B-20E3-4371-9286-7BA0EF20DF74}" type="datetimeFigureOut">
              <a:rPr lang="es-EC" smtClean="0"/>
              <a:t>26/7/2021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396654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2C570B-20E3-4371-9286-7BA0EF20DF74}" type="datetimeFigureOut">
              <a:rPr lang="es-EC" smtClean="0"/>
              <a:t>26/7/2021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182311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2C570B-20E3-4371-9286-7BA0EF20DF74}" type="datetimeFigureOut">
              <a:rPr lang="es-EC" smtClean="0"/>
              <a:t>26/7/2021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134276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2C570B-20E3-4371-9286-7BA0EF20DF74}" type="datetimeFigureOut">
              <a:rPr lang="es-EC" smtClean="0"/>
              <a:t>26/7/2021</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24563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2C570B-20E3-4371-9286-7BA0EF20DF74}" type="datetimeFigureOut">
              <a:rPr lang="es-EC" smtClean="0"/>
              <a:t>26/7/2021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378609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2C570B-20E3-4371-9286-7BA0EF20DF74}" type="datetimeFigureOut">
              <a:rPr lang="es-EC" smtClean="0"/>
              <a:t>26/7/2021</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301535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2C570B-20E3-4371-9286-7BA0EF20DF74}" type="datetimeFigureOut">
              <a:rPr lang="es-EC" smtClean="0"/>
              <a:t>26/7/2021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316044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2C570B-20E3-4371-9286-7BA0EF20DF74}" type="datetimeFigureOut">
              <a:rPr lang="es-EC" smtClean="0"/>
              <a:t>26/7/2021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792787DC-EC42-4A62-8811-B2B8BD1D8ED6}" type="slidenum">
              <a:rPr lang="es-EC" smtClean="0"/>
              <a:t>‹Nº›</a:t>
            </a:fld>
            <a:endParaRPr lang="es-EC"/>
          </a:p>
        </p:txBody>
      </p:sp>
    </p:spTree>
    <p:extLst>
      <p:ext uri="{BB962C8B-B14F-4D97-AF65-F5344CB8AC3E}">
        <p14:creationId xmlns:p14="http://schemas.microsoft.com/office/powerpoint/2010/main" val="282075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52C570B-20E3-4371-9286-7BA0EF20DF74}" type="datetimeFigureOut">
              <a:rPr lang="es-EC" smtClean="0"/>
              <a:t>26/7/2021</a:t>
            </a:fld>
            <a:endParaRPr lang="es-EC"/>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EC"/>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92787DC-EC42-4A62-8811-B2B8BD1D8ED6}" type="slidenum">
              <a:rPr lang="es-EC" smtClean="0"/>
              <a:t>‹Nº›</a:t>
            </a:fld>
            <a:endParaRPr lang="es-EC"/>
          </a:p>
        </p:txBody>
      </p:sp>
    </p:spTree>
    <p:extLst>
      <p:ext uri="{BB962C8B-B14F-4D97-AF65-F5344CB8AC3E}">
        <p14:creationId xmlns:p14="http://schemas.microsoft.com/office/powerpoint/2010/main" val="2194554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490B3-94B4-4EC1-8BF9-C30C4679D113}"/>
              </a:ext>
            </a:extLst>
          </p:cNvPr>
          <p:cNvSpPr>
            <a:spLocks noGrp="1"/>
          </p:cNvSpPr>
          <p:nvPr>
            <p:ph type="ctrTitle"/>
          </p:nvPr>
        </p:nvSpPr>
        <p:spPr/>
        <p:txBody>
          <a:bodyPr/>
          <a:lstStyle/>
          <a:p>
            <a:r>
              <a:rPr lang="es-EC" dirty="0"/>
              <a:t>SISTEMAS BASADOS EN CONOCIMIENTOS</a:t>
            </a:r>
          </a:p>
        </p:txBody>
      </p:sp>
      <p:sp>
        <p:nvSpPr>
          <p:cNvPr id="4" name="Rectángulo 3">
            <a:extLst>
              <a:ext uri="{FF2B5EF4-FFF2-40B4-BE49-F238E27FC236}">
                <a16:creationId xmlns:a16="http://schemas.microsoft.com/office/drawing/2014/main" id="{A85C74FF-C29D-4BAD-8A56-E6842BF56E12}"/>
              </a:ext>
            </a:extLst>
          </p:cNvPr>
          <p:cNvSpPr/>
          <p:nvPr/>
        </p:nvSpPr>
        <p:spPr>
          <a:xfrm>
            <a:off x="6096000" y="4302713"/>
            <a:ext cx="5396459" cy="2031325"/>
          </a:xfrm>
          <a:prstGeom prst="rect">
            <a:avLst/>
          </a:prstGeom>
        </p:spPr>
        <p:txBody>
          <a:bodyPr wrap="square">
            <a:spAutoFit/>
          </a:bodyPr>
          <a:lstStyle/>
          <a:p>
            <a:pPr algn="ctr"/>
            <a:r>
              <a:rPr lang="es-MX" b="1" dirty="0">
                <a:solidFill>
                  <a:srgbClr val="595959"/>
                </a:solidFill>
                <a:latin typeface="Lato"/>
              </a:rPr>
              <a:t>Estudiante</a:t>
            </a:r>
          </a:p>
          <a:p>
            <a:pPr algn="ctr"/>
            <a:r>
              <a:rPr lang="es-MX" b="1" dirty="0">
                <a:solidFill>
                  <a:srgbClr val="595959"/>
                </a:solidFill>
                <a:latin typeface="Lato"/>
              </a:rPr>
              <a:t>Cristian Macas</a:t>
            </a:r>
            <a:endParaRPr lang="es-MX" dirty="0"/>
          </a:p>
          <a:p>
            <a:pPr algn="ctr"/>
            <a:r>
              <a:rPr lang="es-MX" b="1" dirty="0">
                <a:solidFill>
                  <a:srgbClr val="595959"/>
                </a:solidFill>
                <a:latin typeface="Lato"/>
              </a:rPr>
              <a:t>Sistemas Informáticos y Computación</a:t>
            </a:r>
            <a:endParaRPr lang="es-MX" dirty="0"/>
          </a:p>
          <a:p>
            <a:pPr algn="ctr"/>
            <a:r>
              <a:rPr lang="es-MX" b="1" dirty="0">
                <a:solidFill>
                  <a:srgbClr val="595959"/>
                </a:solidFill>
                <a:latin typeface="Lato"/>
              </a:rPr>
              <a:t>Universidad Técnica Particular de Loja</a:t>
            </a:r>
            <a:endParaRPr lang="es-MX" dirty="0"/>
          </a:p>
          <a:p>
            <a:pPr algn="ctr"/>
            <a:r>
              <a:rPr lang="es-MX" b="1" dirty="0">
                <a:solidFill>
                  <a:srgbClr val="595959"/>
                </a:solidFill>
                <a:latin typeface="Lato"/>
              </a:rPr>
              <a:t>cjmacas@utpl.edu.ec</a:t>
            </a:r>
            <a:endParaRPr lang="es-MX" dirty="0"/>
          </a:p>
          <a:p>
            <a:br>
              <a:rPr lang="es-MX" dirty="0"/>
            </a:br>
            <a:endParaRPr lang="es-EC" dirty="0"/>
          </a:p>
        </p:txBody>
      </p:sp>
      <p:sp>
        <p:nvSpPr>
          <p:cNvPr id="5" name="Rectángulo 4">
            <a:extLst>
              <a:ext uri="{FF2B5EF4-FFF2-40B4-BE49-F238E27FC236}">
                <a16:creationId xmlns:a16="http://schemas.microsoft.com/office/drawing/2014/main" id="{04EF518E-7BE0-4714-909B-613F7D110899}"/>
              </a:ext>
            </a:extLst>
          </p:cNvPr>
          <p:cNvSpPr/>
          <p:nvPr/>
        </p:nvSpPr>
        <p:spPr>
          <a:xfrm>
            <a:off x="791641" y="4302713"/>
            <a:ext cx="5304359" cy="2031325"/>
          </a:xfrm>
          <a:prstGeom prst="rect">
            <a:avLst/>
          </a:prstGeom>
        </p:spPr>
        <p:txBody>
          <a:bodyPr wrap="square">
            <a:spAutoFit/>
          </a:bodyPr>
          <a:lstStyle/>
          <a:p>
            <a:pPr algn="ctr"/>
            <a:r>
              <a:rPr lang="es-MX" b="1" dirty="0">
                <a:solidFill>
                  <a:srgbClr val="595959"/>
                </a:solidFill>
                <a:latin typeface="Lato"/>
              </a:rPr>
              <a:t>Docente</a:t>
            </a:r>
          </a:p>
          <a:p>
            <a:pPr algn="ctr"/>
            <a:r>
              <a:rPr lang="es-MX" b="1" dirty="0">
                <a:solidFill>
                  <a:srgbClr val="595959"/>
                </a:solidFill>
                <a:latin typeface="Lato"/>
              </a:rPr>
              <a:t>PhD. Nelson Piedra</a:t>
            </a:r>
            <a:endParaRPr lang="es-MX" dirty="0"/>
          </a:p>
          <a:p>
            <a:pPr algn="ctr"/>
            <a:r>
              <a:rPr lang="es-MX" b="1" dirty="0">
                <a:solidFill>
                  <a:srgbClr val="595959"/>
                </a:solidFill>
                <a:latin typeface="Lato"/>
              </a:rPr>
              <a:t>Sistemas Informáticos y Computación</a:t>
            </a:r>
            <a:endParaRPr lang="es-MX" dirty="0"/>
          </a:p>
          <a:p>
            <a:pPr algn="ctr"/>
            <a:r>
              <a:rPr lang="es-MX" b="1" dirty="0">
                <a:solidFill>
                  <a:srgbClr val="595959"/>
                </a:solidFill>
                <a:latin typeface="Lato"/>
              </a:rPr>
              <a:t>Universidad Técnica Particular de Loja</a:t>
            </a:r>
            <a:endParaRPr lang="es-MX" dirty="0"/>
          </a:p>
          <a:p>
            <a:pPr algn="ctr"/>
            <a:r>
              <a:rPr lang="es-MX" b="1" dirty="0">
                <a:solidFill>
                  <a:srgbClr val="595959"/>
                </a:solidFill>
                <a:latin typeface="Lato"/>
              </a:rPr>
              <a:t>nopiedra@utpl.edu.ec</a:t>
            </a:r>
            <a:endParaRPr lang="es-MX" dirty="0"/>
          </a:p>
          <a:p>
            <a:br>
              <a:rPr lang="es-MX" dirty="0"/>
            </a:br>
            <a:endParaRPr lang="es-EC" dirty="0"/>
          </a:p>
        </p:txBody>
      </p:sp>
    </p:spTree>
    <p:extLst>
      <p:ext uri="{BB962C8B-B14F-4D97-AF65-F5344CB8AC3E}">
        <p14:creationId xmlns:p14="http://schemas.microsoft.com/office/powerpoint/2010/main" val="342226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86B44-6E25-403C-9853-88276E7E4475}"/>
              </a:ext>
            </a:extLst>
          </p:cNvPr>
          <p:cNvSpPr>
            <a:spLocks noGrp="1"/>
          </p:cNvSpPr>
          <p:nvPr>
            <p:ph type="title"/>
          </p:nvPr>
        </p:nvSpPr>
        <p:spPr/>
        <p:txBody>
          <a:bodyPr/>
          <a:lstStyle/>
          <a:p>
            <a:r>
              <a:rPr lang="es-EC" dirty="0"/>
              <a:t>The Creative Pizza</a:t>
            </a:r>
          </a:p>
        </p:txBody>
      </p:sp>
      <p:sp>
        <p:nvSpPr>
          <p:cNvPr id="3" name="Marcador de contenido 2">
            <a:extLst>
              <a:ext uri="{FF2B5EF4-FFF2-40B4-BE49-F238E27FC236}">
                <a16:creationId xmlns:a16="http://schemas.microsoft.com/office/drawing/2014/main" id="{6C41EC40-169A-4F12-B74A-43B3AC655A4C}"/>
              </a:ext>
            </a:extLst>
          </p:cNvPr>
          <p:cNvSpPr>
            <a:spLocks noGrp="1"/>
          </p:cNvSpPr>
          <p:nvPr>
            <p:ph sz="quarter" idx="13"/>
          </p:nvPr>
        </p:nvSpPr>
        <p:spPr/>
        <p:txBody>
          <a:bodyPr>
            <a:normAutofit/>
          </a:bodyPr>
          <a:lstStyle/>
          <a:p>
            <a:pPr marL="457200" indent="-457200">
              <a:buFont typeface="+mj-lt"/>
              <a:buAutoNum type="arabicPeriod"/>
            </a:pPr>
            <a:r>
              <a:rPr lang="es-EC" dirty="0"/>
              <a:t>Propuesta</a:t>
            </a:r>
          </a:p>
          <a:p>
            <a:pPr marL="0" indent="0">
              <a:buNone/>
            </a:pPr>
            <a:r>
              <a:rPr lang="es-MX" cap="none" dirty="0">
                <a:latin typeface="Times New Roman" panose="02020603050405020304" pitchFamily="18" charset="0"/>
                <a:cs typeface="Times New Roman" panose="02020603050405020304" pitchFamily="18" charset="0"/>
              </a:rPr>
              <a:t>La idea de crear esta aplicación se basa en contabilizar qué ingredientes son consumidos con mayor frecuencia con lo cual se podría crear promociones en los ingredientes, para ofrecer un servicio de creación de pizzas personalizadas, y con la obtención de estos datos, se podría crear diferentes combos de pizzas, para que luego con la ayuda del razonador poder presentar cuales son los combos recomendados del mes o qué ingredientes están de promoción con lo cual el cliente se verá motivado a optar por alguna.</a:t>
            </a:r>
            <a:endParaRPr lang="es-EC"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50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474AC-D2F3-4333-A61D-D75A03908F6F}"/>
              </a:ext>
            </a:extLst>
          </p:cNvPr>
          <p:cNvSpPr>
            <a:spLocks noGrp="1"/>
          </p:cNvSpPr>
          <p:nvPr>
            <p:ph type="title"/>
          </p:nvPr>
        </p:nvSpPr>
        <p:spPr>
          <a:xfrm>
            <a:off x="913775" y="618517"/>
            <a:ext cx="10364451" cy="1045391"/>
          </a:xfrm>
        </p:spPr>
        <p:txBody>
          <a:bodyPr>
            <a:normAutofit fontScale="90000"/>
          </a:bodyPr>
          <a:lstStyle/>
          <a:p>
            <a:r>
              <a:rPr lang="es-EC" dirty="0"/>
              <a:t>Uso de Design Thinking para realizar este proceso:</a:t>
            </a:r>
          </a:p>
        </p:txBody>
      </p:sp>
      <p:graphicFrame>
        <p:nvGraphicFramePr>
          <p:cNvPr id="8" name="Diagrama 7">
            <a:extLst>
              <a:ext uri="{FF2B5EF4-FFF2-40B4-BE49-F238E27FC236}">
                <a16:creationId xmlns:a16="http://schemas.microsoft.com/office/drawing/2014/main" id="{3223300C-4752-46ED-A06D-DBABC2EB314E}"/>
              </a:ext>
            </a:extLst>
          </p:cNvPr>
          <p:cNvGraphicFramePr/>
          <p:nvPr>
            <p:extLst>
              <p:ext uri="{D42A27DB-BD31-4B8C-83A1-F6EECF244321}">
                <p14:modId xmlns:p14="http://schemas.microsoft.com/office/powerpoint/2010/main" val="2584274891"/>
              </p:ext>
            </p:extLst>
          </p:nvPr>
        </p:nvGraphicFramePr>
        <p:xfrm>
          <a:off x="569625" y="1444598"/>
          <a:ext cx="10837889" cy="50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00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0F07E-25A8-462A-8627-606DBBACC45C}"/>
              </a:ext>
            </a:extLst>
          </p:cNvPr>
          <p:cNvSpPr>
            <a:spLocks noGrp="1"/>
          </p:cNvSpPr>
          <p:nvPr>
            <p:ph type="title"/>
          </p:nvPr>
        </p:nvSpPr>
        <p:spPr>
          <a:xfrm>
            <a:off x="913775" y="618517"/>
            <a:ext cx="10364451" cy="655647"/>
          </a:xfrm>
        </p:spPr>
        <p:txBody>
          <a:bodyPr/>
          <a:lstStyle/>
          <a:p>
            <a:r>
              <a:rPr lang="es-MX" dirty="0"/>
              <a:t>Ideación v.2 + Nivel 1 de C4 modelo.</a:t>
            </a:r>
            <a:endParaRPr lang="es-EC" dirty="0"/>
          </a:p>
        </p:txBody>
      </p:sp>
      <p:pic>
        <p:nvPicPr>
          <p:cNvPr id="4" name="Imagen 3">
            <a:extLst>
              <a:ext uri="{FF2B5EF4-FFF2-40B4-BE49-F238E27FC236}">
                <a16:creationId xmlns:a16="http://schemas.microsoft.com/office/drawing/2014/main" id="{6AD0E859-C1DC-4E03-B43A-157C0FE62309}"/>
              </a:ext>
            </a:extLst>
          </p:cNvPr>
          <p:cNvPicPr>
            <a:picLocks noChangeAspect="1"/>
          </p:cNvPicPr>
          <p:nvPr/>
        </p:nvPicPr>
        <p:blipFill>
          <a:blip r:embed="rId2"/>
          <a:stretch>
            <a:fillRect/>
          </a:stretch>
        </p:blipFill>
        <p:spPr>
          <a:xfrm>
            <a:off x="3557233" y="1409252"/>
            <a:ext cx="5077534" cy="5144384"/>
          </a:xfrm>
          <a:prstGeom prst="rect">
            <a:avLst/>
          </a:prstGeom>
        </p:spPr>
      </p:pic>
    </p:spTree>
    <p:extLst>
      <p:ext uri="{BB962C8B-B14F-4D97-AF65-F5344CB8AC3E}">
        <p14:creationId xmlns:p14="http://schemas.microsoft.com/office/powerpoint/2010/main" val="55303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6D342-AD04-4998-B50F-615B97583B51}"/>
              </a:ext>
            </a:extLst>
          </p:cNvPr>
          <p:cNvSpPr>
            <a:spLocks noGrp="1"/>
          </p:cNvSpPr>
          <p:nvPr>
            <p:ph type="title"/>
          </p:nvPr>
        </p:nvSpPr>
        <p:spPr>
          <a:xfrm>
            <a:off x="913775" y="618518"/>
            <a:ext cx="10364451" cy="526403"/>
          </a:xfrm>
        </p:spPr>
        <p:txBody>
          <a:bodyPr>
            <a:normAutofit fontScale="90000"/>
          </a:bodyPr>
          <a:lstStyle/>
          <a:p>
            <a:r>
              <a:rPr lang="es-MX" b="0" i="0" dirty="0">
                <a:solidFill>
                  <a:srgbClr val="2D3B45"/>
                </a:solidFill>
                <a:effectLst/>
                <a:latin typeface="Lato Extended"/>
              </a:rPr>
              <a:t>Ideación  v.3 + Nivel 2 de C4 model + OWL Final</a:t>
            </a:r>
            <a:endParaRPr lang="es-EC" dirty="0"/>
          </a:p>
        </p:txBody>
      </p:sp>
      <p:sp>
        <p:nvSpPr>
          <p:cNvPr id="4" name="Marcador de contenido 3">
            <a:extLst>
              <a:ext uri="{FF2B5EF4-FFF2-40B4-BE49-F238E27FC236}">
                <a16:creationId xmlns:a16="http://schemas.microsoft.com/office/drawing/2014/main" id="{74F3BB53-DBB5-4475-97C1-7BC08AC823AD}"/>
              </a:ext>
            </a:extLst>
          </p:cNvPr>
          <p:cNvSpPr>
            <a:spLocks noGrp="1"/>
          </p:cNvSpPr>
          <p:nvPr>
            <p:ph sz="quarter" idx="13"/>
          </p:nvPr>
        </p:nvSpPr>
        <p:spPr/>
        <p:txBody>
          <a:bodyPr/>
          <a:lstStyle/>
          <a:p>
            <a:endParaRPr lang="es-EC"/>
          </a:p>
        </p:txBody>
      </p:sp>
      <p:pic>
        <p:nvPicPr>
          <p:cNvPr id="9" name="Imagen 8">
            <a:extLst>
              <a:ext uri="{FF2B5EF4-FFF2-40B4-BE49-F238E27FC236}">
                <a16:creationId xmlns:a16="http://schemas.microsoft.com/office/drawing/2014/main" id="{A8A69C55-AABC-4121-92C3-0EF867982B0C}"/>
              </a:ext>
            </a:extLst>
          </p:cNvPr>
          <p:cNvPicPr>
            <a:picLocks noChangeAspect="1"/>
          </p:cNvPicPr>
          <p:nvPr/>
        </p:nvPicPr>
        <p:blipFill>
          <a:blip r:embed="rId2"/>
          <a:stretch>
            <a:fillRect/>
          </a:stretch>
        </p:blipFill>
        <p:spPr>
          <a:xfrm>
            <a:off x="545566" y="1229445"/>
            <a:ext cx="11257110" cy="5263564"/>
          </a:xfrm>
          <a:prstGeom prst="rect">
            <a:avLst/>
          </a:prstGeom>
        </p:spPr>
      </p:pic>
    </p:spTree>
    <p:extLst>
      <p:ext uri="{BB962C8B-B14F-4D97-AF65-F5344CB8AC3E}">
        <p14:creationId xmlns:p14="http://schemas.microsoft.com/office/powerpoint/2010/main" val="191031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D318E-60A0-455E-A2DC-8027DC83FD22}"/>
              </a:ext>
            </a:extLst>
          </p:cNvPr>
          <p:cNvSpPr/>
          <p:nvPr/>
        </p:nvSpPr>
        <p:spPr>
          <a:xfrm>
            <a:off x="4918596" y="2967335"/>
            <a:ext cx="2354812"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Gracias</a:t>
            </a:r>
          </a:p>
        </p:txBody>
      </p:sp>
    </p:spTree>
    <p:extLst>
      <p:ext uri="{BB962C8B-B14F-4D97-AF65-F5344CB8AC3E}">
        <p14:creationId xmlns:p14="http://schemas.microsoft.com/office/powerpoint/2010/main" val="3192049300"/>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1068</TotalTime>
  <Words>232</Words>
  <Application>Microsoft Office PowerPoint</Application>
  <PresentationFormat>Panorámica</PresentationFormat>
  <Paragraphs>36</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Lato</vt:lpstr>
      <vt:lpstr>Lato Extended</vt:lpstr>
      <vt:lpstr>Symbol</vt:lpstr>
      <vt:lpstr>Times New Roman</vt:lpstr>
      <vt:lpstr>Tw Cen MT</vt:lpstr>
      <vt:lpstr>Gota</vt:lpstr>
      <vt:lpstr>SISTEMAS BASADOS EN CONOCIMIENTOS</vt:lpstr>
      <vt:lpstr>The Creative Pizza</vt:lpstr>
      <vt:lpstr>Uso de Design Thinking para realizar este proceso:</vt:lpstr>
      <vt:lpstr>Ideación v.2 + Nivel 1 de C4 modelo.</vt:lpstr>
      <vt:lpstr>Ideación  v.3 + Nivel 2 de C4 model + OWL Final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BASADOS EN CONOCIMIENTOS</dc:title>
  <dc:creator>Cristian Macas Pineda</dc:creator>
  <cp:lastModifiedBy>Cristian Macas Pineda</cp:lastModifiedBy>
  <cp:revision>25</cp:revision>
  <dcterms:created xsi:type="dcterms:W3CDTF">2020-07-03T11:06:15Z</dcterms:created>
  <dcterms:modified xsi:type="dcterms:W3CDTF">2021-07-26T06:37:00Z</dcterms:modified>
</cp:coreProperties>
</file>