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C2DE-6F80-4601-9027-3708352E7B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0EDE-FC5C-436A-97B6-499BF63DBD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196" t="33854" r="41569" b="31250"/>
          <a:stretch/>
        </p:blipFill>
        <p:spPr>
          <a:xfrm>
            <a:off x="114299" y="88900"/>
            <a:ext cx="5269173" cy="3124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8823" t="40278" r="41667" b="25521"/>
          <a:stretch/>
        </p:blipFill>
        <p:spPr>
          <a:xfrm>
            <a:off x="114299" y="3238500"/>
            <a:ext cx="5530302" cy="3619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28530" t="40625" r="35098" b="24305"/>
          <a:stretch/>
        </p:blipFill>
        <p:spPr>
          <a:xfrm>
            <a:off x="5644601" y="3333750"/>
            <a:ext cx="6647696" cy="36195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26765" t="33333" r="42254" b="27256"/>
          <a:stretch/>
        </p:blipFill>
        <p:spPr>
          <a:xfrm>
            <a:off x="5842000" y="88900"/>
            <a:ext cx="4013200" cy="28829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387641" y="3110468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EJEMPLO LOCAL STORAGE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689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882" t="33160" r="40980" b="26909"/>
          <a:stretch/>
        </p:blipFill>
        <p:spPr>
          <a:xfrm>
            <a:off x="330200" y="88900"/>
            <a:ext cx="6009640" cy="4089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784" t="32812" r="43432" b="33160"/>
          <a:stretch/>
        </p:blipFill>
        <p:spPr>
          <a:xfrm>
            <a:off x="6477000" y="279400"/>
            <a:ext cx="5554436" cy="3467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25981" t="39237" r="42451" b="34722"/>
          <a:stretch/>
        </p:blipFill>
        <p:spPr>
          <a:xfrm>
            <a:off x="330200" y="4445000"/>
            <a:ext cx="4089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7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2020-11-06T05:04:43Z</dcterms:created>
  <dcterms:modified xsi:type="dcterms:W3CDTF">2020-11-06T05:09:10Z</dcterms:modified>
</cp:coreProperties>
</file>