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A210-FCDA-4E78-A20A-FAC883DB1F8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6138-FB9D-48BC-9970-6F5C1A6F0C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6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A210-FCDA-4E78-A20A-FAC883DB1F8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6138-FB9D-48BC-9970-6F5C1A6F0C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0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A210-FCDA-4E78-A20A-FAC883DB1F8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6138-FB9D-48BC-9970-6F5C1A6F0C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A210-FCDA-4E78-A20A-FAC883DB1F8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6138-FB9D-48BC-9970-6F5C1A6F0C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A210-FCDA-4E78-A20A-FAC883DB1F8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6138-FB9D-48BC-9970-6F5C1A6F0C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A210-FCDA-4E78-A20A-FAC883DB1F8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6138-FB9D-48BC-9970-6F5C1A6F0C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4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A210-FCDA-4E78-A20A-FAC883DB1F8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6138-FB9D-48BC-9970-6F5C1A6F0C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A210-FCDA-4E78-A20A-FAC883DB1F8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6138-FB9D-48BC-9970-6F5C1A6F0C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1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A210-FCDA-4E78-A20A-FAC883DB1F8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6138-FB9D-48BC-9970-6F5C1A6F0C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9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A210-FCDA-4E78-A20A-FAC883DB1F8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6138-FB9D-48BC-9970-6F5C1A6F0C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A210-FCDA-4E78-A20A-FAC883DB1F8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6138-FB9D-48BC-9970-6F5C1A6F0C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7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A210-FCDA-4E78-A20A-FAC883DB1F8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6138-FB9D-48BC-9970-6F5C1A6F0C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97346"/>
            <a:ext cx="12090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 </a:t>
            </a:r>
            <a:r>
              <a:rPr lang="en-US" dirty="0" err="1" smtClean="0"/>
              <a:t>dinámico</a:t>
            </a:r>
            <a:endParaRPr lang="en-US" dirty="0" smtClean="0"/>
          </a:p>
          <a:p>
            <a:pPr algn="ctr"/>
            <a:endParaRPr lang="es-AR" dirty="0"/>
          </a:p>
          <a:p>
            <a:pPr algn="ctr"/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 </a:t>
            </a:r>
            <a:r>
              <a:rPr lang="en-US" dirty="0" err="1" smtClean="0"/>
              <a:t>mantienen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 </a:t>
            </a:r>
            <a:r>
              <a:rPr lang="en-US" dirty="0" err="1" smtClean="0"/>
              <a:t>dinámicas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</a:t>
            </a:r>
          </a:p>
          <a:p>
            <a:r>
              <a:rPr lang="en-US" dirty="0" err="1" smtClean="0"/>
              <a:t>mensajes</a:t>
            </a:r>
            <a:r>
              <a:rPr lang="en-US" dirty="0" smtClean="0"/>
              <a:t> de </a:t>
            </a:r>
            <a:r>
              <a:rPr lang="en-US" dirty="0" err="1" smtClean="0"/>
              <a:t>actualización</a:t>
            </a:r>
            <a:r>
              <a:rPr lang="en-US" dirty="0" smtClean="0"/>
              <a:t> del </a:t>
            </a:r>
            <a:r>
              <a:rPr lang="en-US" dirty="0" err="1" smtClean="0"/>
              <a:t>enrutamiento</a:t>
            </a:r>
            <a:r>
              <a:rPr lang="en-US" dirty="0" smtClean="0"/>
              <a:t>, que </a:t>
            </a:r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acerca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endParaRPr lang="en-US" dirty="0" smtClean="0"/>
          </a:p>
          <a:p>
            <a:r>
              <a:rPr lang="en-US" dirty="0" err="1" smtClean="0"/>
              <a:t>sufridos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red, y que </a:t>
            </a:r>
            <a:r>
              <a:rPr lang="en-US" dirty="0" err="1" smtClean="0"/>
              <a:t>indican</a:t>
            </a:r>
            <a:r>
              <a:rPr lang="en-US" dirty="0" smtClean="0"/>
              <a:t> al software del router que </a:t>
            </a:r>
            <a:r>
              <a:rPr lang="en-US" dirty="0" err="1" smtClean="0"/>
              <a:t>actualice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endParaRPr lang="en-US" dirty="0" smtClean="0"/>
          </a:p>
          <a:p>
            <a:r>
              <a:rPr lang="en-US" dirty="0" err="1" smtClean="0"/>
              <a:t>consecuencia</a:t>
            </a:r>
            <a:r>
              <a:rPr lang="en-US" dirty="0" smtClean="0"/>
              <a:t>. </a:t>
            </a:r>
            <a:r>
              <a:rPr lang="en-US" dirty="0" err="1" smtClean="0"/>
              <a:t>Intentar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el </a:t>
            </a:r>
            <a:r>
              <a:rPr lang="en-US" dirty="0" err="1" smtClean="0"/>
              <a:t>enrutamiento</a:t>
            </a:r>
            <a:r>
              <a:rPr lang="en-US" dirty="0" smtClean="0"/>
              <a:t> </a:t>
            </a:r>
            <a:r>
              <a:rPr lang="en-US" dirty="0" err="1" smtClean="0"/>
              <a:t>dinámico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situaciones</a:t>
            </a:r>
            <a:r>
              <a:rPr lang="en-US" dirty="0" smtClean="0"/>
              <a:t> que no lo </a:t>
            </a:r>
            <a:r>
              <a:rPr lang="en-US" dirty="0" err="1" smtClean="0"/>
              <a:t>requieren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pérdida</a:t>
            </a:r>
            <a:r>
              <a:rPr lang="en-US" dirty="0" smtClean="0"/>
              <a:t> de ancho de </a:t>
            </a:r>
            <a:r>
              <a:rPr lang="en-US" dirty="0" err="1" smtClean="0"/>
              <a:t>banda</a:t>
            </a:r>
            <a:r>
              <a:rPr lang="en-US" dirty="0" smtClean="0"/>
              <a:t>, </a:t>
            </a:r>
            <a:r>
              <a:rPr lang="en-US" dirty="0" err="1" smtClean="0"/>
              <a:t>esfuerzo</a:t>
            </a:r>
            <a:r>
              <a:rPr lang="en-US" dirty="0" smtClean="0"/>
              <a:t>, y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consecuencia</a:t>
            </a:r>
            <a:r>
              <a:rPr lang="en-US" dirty="0" smtClean="0"/>
              <a:t> de </a:t>
            </a:r>
            <a:r>
              <a:rPr lang="en-US" dirty="0" err="1" smtClean="0"/>
              <a:t>dinero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 que se </a:t>
            </a:r>
            <a:r>
              <a:rPr lang="en-US" dirty="0" err="1" smtClean="0"/>
              <a:t>usan</a:t>
            </a:r>
            <a:r>
              <a:rPr lang="en-US" dirty="0" smtClean="0"/>
              <a:t> con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frecuencia</a:t>
            </a:r>
            <a:r>
              <a:rPr lang="en-US" dirty="0" smtClean="0"/>
              <a:t> son:</a:t>
            </a:r>
          </a:p>
          <a:p>
            <a:r>
              <a:rPr lang="en-US" dirty="0" smtClean="0"/>
              <a:t>• RIP: un </a:t>
            </a:r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 interior vector </a:t>
            </a:r>
            <a:r>
              <a:rPr lang="en-US" dirty="0" err="1" smtClean="0"/>
              <a:t>distancia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IGRP: el </a:t>
            </a:r>
            <a:r>
              <a:rPr lang="en-US" dirty="0" err="1" smtClean="0"/>
              <a:t>enrutamiento</a:t>
            </a:r>
            <a:r>
              <a:rPr lang="en-US" dirty="0" smtClean="0"/>
              <a:t> interior vector </a:t>
            </a:r>
            <a:r>
              <a:rPr lang="en-US" dirty="0" err="1" smtClean="0"/>
              <a:t>distancia</a:t>
            </a:r>
            <a:r>
              <a:rPr lang="en-US" dirty="0" smtClean="0"/>
              <a:t> </a:t>
            </a:r>
            <a:r>
              <a:rPr lang="en-US" dirty="0" err="1" smtClean="0"/>
              <a:t>desarrollado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Cisco (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desuso</a:t>
            </a:r>
            <a:endParaRPr lang="en-US" dirty="0" smtClean="0"/>
          </a:p>
          <a:p>
            <a:r>
              <a:rPr lang="en-US" dirty="0" err="1" smtClean="0"/>
              <a:t>desde</a:t>
            </a:r>
            <a:r>
              <a:rPr lang="en-US" dirty="0" smtClean="0"/>
              <a:t> el IOS 12.2 y </a:t>
            </a:r>
            <a:r>
              <a:rPr lang="en-US" dirty="0" err="1" smtClean="0"/>
              <a:t>versiones</a:t>
            </a:r>
            <a:r>
              <a:rPr lang="en-US" dirty="0" smtClean="0"/>
              <a:t> </a:t>
            </a:r>
            <a:r>
              <a:rPr lang="en-US" dirty="0" err="1" smtClean="0"/>
              <a:t>posteriores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• OSPF: un </a:t>
            </a:r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 interior de link-state.</a:t>
            </a:r>
          </a:p>
          <a:p>
            <a:r>
              <a:rPr lang="en-US" dirty="0" smtClean="0"/>
              <a:t>• IS-IS: un </a:t>
            </a:r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 interior de link-state.</a:t>
            </a:r>
          </a:p>
          <a:p>
            <a:r>
              <a:rPr lang="en-US" dirty="0" smtClean="0"/>
              <a:t>• EIGRP: el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avanzado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 interior vector </a:t>
            </a:r>
            <a:r>
              <a:rPr lang="en-US" dirty="0" err="1" smtClean="0"/>
              <a:t>distancia</a:t>
            </a:r>
            <a:endParaRPr lang="en-US" dirty="0" smtClean="0"/>
          </a:p>
          <a:p>
            <a:r>
              <a:rPr lang="en-US" dirty="0" err="1" smtClean="0"/>
              <a:t>desarrollado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Cisco.</a:t>
            </a:r>
          </a:p>
          <a:p>
            <a:r>
              <a:rPr lang="en-US" dirty="0" smtClean="0"/>
              <a:t>• BGP: un </a:t>
            </a:r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 exterior vector </a:t>
            </a:r>
            <a:r>
              <a:rPr lang="en-US" dirty="0" err="1" smtClean="0"/>
              <a:t>ruta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7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9400" y="177801"/>
            <a:ext cx="1130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RSA</a:t>
            </a:r>
          </a:p>
          <a:p>
            <a:endParaRPr lang="en-US" dirty="0" smtClean="0"/>
          </a:p>
          <a:p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que RSA, al </a:t>
            </a:r>
            <a:r>
              <a:rPr lang="en-US" dirty="0" err="1" smtClean="0"/>
              <a:t>ser</a:t>
            </a:r>
            <a:r>
              <a:rPr lang="en-US" dirty="0" smtClean="0"/>
              <a:t> un </a:t>
            </a:r>
            <a:r>
              <a:rPr lang="en-US" dirty="0" err="1" smtClean="0"/>
              <a:t>cifrador</a:t>
            </a:r>
            <a:r>
              <a:rPr lang="en-US" dirty="0" smtClean="0"/>
              <a:t> </a:t>
            </a:r>
            <a:r>
              <a:rPr lang="en-US" dirty="0" err="1" smtClean="0"/>
              <a:t>asimétrico</a:t>
            </a:r>
            <a:r>
              <a:rPr lang="en-US" dirty="0" smtClean="0"/>
              <a:t>, </a:t>
            </a:r>
            <a:r>
              <a:rPr lang="en-US" dirty="0" err="1" smtClean="0"/>
              <a:t>trabaja</a:t>
            </a:r>
            <a:r>
              <a:rPr lang="en-US" dirty="0" smtClean="0"/>
              <a:t> con dos claves,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pública</a:t>
            </a:r>
            <a:r>
              <a:rPr lang="en-US" dirty="0" smtClean="0"/>
              <a:t> y </a:t>
            </a:r>
            <a:r>
              <a:rPr lang="en-US" dirty="0" err="1" smtClean="0"/>
              <a:t>una</a:t>
            </a:r>
            <a:endParaRPr lang="en-US" dirty="0" smtClean="0"/>
          </a:p>
          <a:p>
            <a:r>
              <a:rPr lang="en-US" dirty="0" err="1" smtClean="0"/>
              <a:t>privada</a:t>
            </a:r>
            <a:r>
              <a:rPr lang="en-US" dirty="0" smtClean="0"/>
              <a:t>.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plano</a:t>
            </a:r>
            <a:r>
              <a:rPr lang="en-US" dirty="0" smtClean="0"/>
              <a:t>, o </a:t>
            </a:r>
            <a:r>
              <a:rPr lang="en-US" dirty="0" err="1" smtClean="0"/>
              <a:t>contenido</a:t>
            </a:r>
            <a:r>
              <a:rPr lang="en-US" dirty="0" smtClean="0"/>
              <a:t> sin </a:t>
            </a:r>
            <a:r>
              <a:rPr lang="en-US" dirty="0" err="1" smtClean="0"/>
              <a:t>cifrar</a:t>
            </a:r>
            <a:r>
              <a:rPr lang="en-US" dirty="0" smtClean="0"/>
              <a:t>, que sea </a:t>
            </a:r>
            <a:r>
              <a:rPr lang="en-US" dirty="0" err="1" smtClean="0"/>
              <a:t>hecho</a:t>
            </a:r>
            <a:r>
              <a:rPr lang="en-US" dirty="0" smtClean="0"/>
              <a:t> con la clave</a:t>
            </a:r>
          </a:p>
          <a:p>
            <a:r>
              <a:rPr lang="en-US" dirty="0" err="1" smtClean="0"/>
              <a:t>pública</a:t>
            </a:r>
            <a:r>
              <a:rPr lang="en-US" dirty="0" smtClean="0"/>
              <a:t>, </a:t>
            </a:r>
            <a:r>
              <a:rPr lang="en-US" dirty="0" err="1" smtClean="0"/>
              <a:t>podrá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descifrado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clave </a:t>
            </a:r>
            <a:r>
              <a:rPr lang="en-US" dirty="0" err="1" smtClean="0"/>
              <a:t>privada</a:t>
            </a:r>
            <a:r>
              <a:rPr lang="en-US" dirty="0" smtClean="0"/>
              <a:t>, y </a:t>
            </a:r>
            <a:r>
              <a:rPr lang="en-US" dirty="0" err="1" smtClean="0"/>
              <a:t>viceversa</a:t>
            </a:r>
            <a:r>
              <a:rPr lang="en-US" dirty="0" smtClean="0"/>
              <a:t>,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cifrado</a:t>
            </a:r>
            <a:r>
              <a:rPr lang="en-US" dirty="0" smtClean="0"/>
              <a:t> con</a:t>
            </a:r>
          </a:p>
          <a:p>
            <a:r>
              <a:rPr lang="en-US" dirty="0" smtClean="0"/>
              <a:t>la clave </a:t>
            </a:r>
            <a:r>
              <a:rPr lang="en-US" dirty="0" err="1" smtClean="0"/>
              <a:t>privada</a:t>
            </a:r>
            <a:r>
              <a:rPr lang="en-US" dirty="0" smtClean="0"/>
              <a:t> </a:t>
            </a:r>
            <a:r>
              <a:rPr lang="en-US" dirty="0" err="1" smtClean="0"/>
              <a:t>podrá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descifrado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clave </a:t>
            </a:r>
            <a:r>
              <a:rPr lang="en-US" dirty="0" err="1" smtClean="0"/>
              <a:t>pública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1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2100" y="279400"/>
            <a:ext cx="1168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VPN</a:t>
            </a:r>
          </a:p>
          <a:p>
            <a:endParaRPr lang="en-US" dirty="0"/>
          </a:p>
          <a:p>
            <a:r>
              <a:rPr lang="en-US" dirty="0" smtClean="0"/>
              <a:t>• PPTP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extremadamente</a:t>
            </a:r>
            <a:r>
              <a:rPr lang="en-US" dirty="0" smtClean="0"/>
              <a:t> </a:t>
            </a:r>
            <a:r>
              <a:rPr lang="en-US" dirty="0" err="1" smtClean="0"/>
              <a:t>inseguro</a:t>
            </a:r>
            <a:r>
              <a:rPr lang="en-US" dirty="0" smtClean="0"/>
              <a:t>.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riesgo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a la NSA, </a:t>
            </a:r>
            <a:r>
              <a:rPr lang="en-US" dirty="0" err="1" smtClean="0"/>
              <a:t>incluso</a:t>
            </a:r>
            <a:r>
              <a:rPr lang="en-US" dirty="0" smtClean="0"/>
              <a:t> Microsoft lo ha </a:t>
            </a:r>
            <a:r>
              <a:rPr lang="en-US" dirty="0" err="1" smtClean="0"/>
              <a:t>abandonado</a:t>
            </a:r>
            <a:r>
              <a:rPr lang="en-US" dirty="0" smtClean="0"/>
              <a:t>, </a:t>
            </a:r>
            <a:r>
              <a:rPr lang="en-US" dirty="0" err="1" smtClean="0"/>
              <a:t>razón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que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evitado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. </a:t>
            </a:r>
            <a:r>
              <a:rPr lang="en-US" dirty="0" err="1" smtClean="0"/>
              <a:t>Aunque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parezca</a:t>
            </a:r>
            <a:r>
              <a:rPr lang="en-US" dirty="0"/>
              <a:t> </a:t>
            </a:r>
            <a:r>
              <a:rPr lang="en-US" dirty="0" err="1" smtClean="0"/>
              <a:t>atractiva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compatibilidad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plataformas</a:t>
            </a:r>
            <a:r>
              <a:rPr lang="en-US" dirty="0" smtClean="0"/>
              <a:t> y la </a:t>
            </a:r>
            <a:r>
              <a:rPr lang="en-US" dirty="0" err="1" smtClean="0"/>
              <a:t>facilidad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/>
              <a:t> </a:t>
            </a:r>
            <a:r>
              <a:rPr lang="en-US" dirty="0" err="1" smtClean="0"/>
              <a:t>configuración</a:t>
            </a:r>
            <a:r>
              <a:rPr lang="en-US" dirty="0" smtClean="0"/>
              <a:t>, </a:t>
            </a:r>
            <a:r>
              <a:rPr lang="en-US" dirty="0" err="1" smtClean="0"/>
              <a:t>recuerda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muchas</a:t>
            </a:r>
            <a:r>
              <a:rPr lang="en-US" dirty="0" smtClean="0"/>
              <a:t> de las </a:t>
            </a:r>
            <a:r>
              <a:rPr lang="en-US" dirty="0" err="1" smtClean="0"/>
              <a:t>mismas</a:t>
            </a:r>
            <a:r>
              <a:rPr lang="en-US" dirty="0"/>
              <a:t> </a:t>
            </a:r>
            <a:r>
              <a:rPr lang="en-US" dirty="0" err="1" smtClean="0"/>
              <a:t>ventajas</a:t>
            </a:r>
            <a:r>
              <a:rPr lang="en-US" dirty="0" smtClean="0"/>
              <a:t> y un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considerablemente</a:t>
            </a:r>
            <a:r>
              <a:rPr lang="en-US" dirty="0" smtClean="0"/>
              <a:t> mayor </a:t>
            </a:r>
            <a:r>
              <a:rPr lang="en-US" dirty="0" err="1" smtClean="0"/>
              <a:t>usando</a:t>
            </a:r>
            <a:r>
              <a:rPr lang="en-US" dirty="0" smtClean="0"/>
              <a:t> L2TP/IPsec.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trata</a:t>
            </a:r>
            <a:r>
              <a:rPr lang="en-US" dirty="0" smtClean="0"/>
              <a:t> de un </a:t>
            </a:r>
            <a:r>
              <a:rPr lang="en-US" dirty="0" err="1" smtClean="0"/>
              <a:t>uso</a:t>
            </a:r>
            <a:r>
              <a:rPr lang="en-US" dirty="0" smtClean="0"/>
              <a:t> no fundamental, L2TP/IPsec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r>
              <a:rPr lang="en-US" dirty="0" smtClean="0"/>
              <a:t> de VPN </a:t>
            </a:r>
            <a:r>
              <a:rPr lang="en-US" dirty="0" err="1" smtClean="0"/>
              <a:t>adecuada</a:t>
            </a:r>
            <a:r>
              <a:rPr lang="en-US" dirty="0" smtClean="0"/>
              <a:t> para </a:t>
            </a:r>
            <a:r>
              <a:rPr lang="en-US" dirty="0" err="1" smtClean="0"/>
              <a:t>ti</a:t>
            </a:r>
            <a:r>
              <a:rPr lang="en-US" dirty="0" smtClean="0"/>
              <a:t>, </a:t>
            </a:r>
            <a:r>
              <a:rPr lang="en-US" dirty="0" err="1" smtClean="0"/>
              <a:t>aunque</a:t>
            </a:r>
            <a:r>
              <a:rPr lang="en-US" dirty="0" smtClean="0"/>
              <a:t> </a:t>
            </a:r>
            <a:r>
              <a:rPr lang="en-US" dirty="0" err="1" smtClean="0"/>
              <a:t>haya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debilitado</a:t>
            </a:r>
            <a:r>
              <a:rPr lang="en-US" dirty="0" smtClean="0"/>
              <a:t> y </a:t>
            </a:r>
            <a:r>
              <a:rPr lang="en-US" dirty="0" err="1" smtClean="0"/>
              <a:t>comprometido</a:t>
            </a:r>
            <a:r>
              <a:rPr lang="en-US" dirty="0" smtClean="0"/>
              <a:t> </a:t>
            </a:r>
            <a:r>
              <a:rPr lang="en-US" dirty="0" err="1" smtClean="0"/>
              <a:t>gravemente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NSA.</a:t>
            </a:r>
          </a:p>
          <a:p>
            <a:r>
              <a:rPr lang="en-US" dirty="0" smtClean="0"/>
              <a:t>Sin embargo,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buscas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VPN con </a:t>
            </a:r>
            <a:r>
              <a:rPr lang="en-US" dirty="0" err="1" smtClean="0"/>
              <a:t>configuración</a:t>
            </a:r>
            <a:r>
              <a:rPr lang="en-US" dirty="0" smtClean="0"/>
              <a:t> </a:t>
            </a:r>
            <a:r>
              <a:rPr lang="en-US" dirty="0" err="1" smtClean="0"/>
              <a:t>rápida</a:t>
            </a:r>
            <a:r>
              <a:rPr lang="en-US" dirty="0" smtClean="0"/>
              <a:t> que no </a:t>
            </a:r>
            <a:r>
              <a:rPr lang="en-US" dirty="0" err="1" smtClean="0"/>
              <a:t>requiera</a:t>
            </a:r>
            <a:r>
              <a:rPr lang="en-US" dirty="0" smtClean="0"/>
              <a:t> de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r>
              <a:rPr lang="en-US" dirty="0" smtClean="0"/>
              <a:t>,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resultará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, </a:t>
            </a:r>
            <a:r>
              <a:rPr lang="en-US" dirty="0" err="1" smtClean="0"/>
              <a:t>especialmente</a:t>
            </a:r>
            <a:r>
              <a:rPr lang="en-US" dirty="0" smtClean="0"/>
              <a:t> para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móviles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soporte</a:t>
            </a:r>
            <a:r>
              <a:rPr lang="en-US" dirty="0" smtClean="0"/>
              <a:t> de </a:t>
            </a:r>
            <a:r>
              <a:rPr lang="en-US" dirty="0" err="1" smtClean="0"/>
              <a:t>OpenVPN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consistente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A </a:t>
            </a:r>
            <a:r>
              <a:rPr lang="en-US" dirty="0" err="1" smtClean="0"/>
              <a:t>pesar</a:t>
            </a:r>
            <a:r>
              <a:rPr lang="en-US" dirty="0" smtClean="0"/>
              <a:t> de la </a:t>
            </a:r>
            <a:r>
              <a:rPr lang="en-US" dirty="0" err="1" smtClean="0"/>
              <a:t>necesidad</a:t>
            </a:r>
            <a:r>
              <a:rPr lang="en-US" dirty="0" smtClean="0"/>
              <a:t> de </a:t>
            </a:r>
            <a:r>
              <a:rPr lang="en-US" dirty="0" err="1" smtClean="0"/>
              <a:t>descargar</a:t>
            </a:r>
            <a:r>
              <a:rPr lang="en-US" dirty="0" smtClean="0"/>
              <a:t> e </a:t>
            </a:r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de </a:t>
            </a:r>
            <a:r>
              <a:rPr lang="en-US" dirty="0" err="1" smtClean="0"/>
              <a:t>terceros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plataformas</a:t>
            </a:r>
            <a:r>
              <a:rPr lang="en-US" dirty="0" smtClean="0"/>
              <a:t>, </a:t>
            </a:r>
            <a:r>
              <a:rPr lang="en-US" dirty="0" err="1" smtClean="0"/>
              <a:t>OpenVPN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sin </a:t>
            </a:r>
            <a:r>
              <a:rPr lang="en-US" dirty="0" err="1" smtClean="0"/>
              <a:t>duda</a:t>
            </a:r>
            <a:r>
              <a:rPr lang="en-US" dirty="0" smtClean="0"/>
              <a:t> la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 de VPN para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tus</a:t>
            </a:r>
            <a:r>
              <a:rPr lang="en-US" dirty="0"/>
              <a:t> </a:t>
            </a:r>
            <a:r>
              <a:rPr lang="en-US" dirty="0" err="1" smtClean="0"/>
              <a:t>necesidades</a:t>
            </a:r>
            <a:r>
              <a:rPr lang="en-US" dirty="0" smtClean="0"/>
              <a:t>.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, </a:t>
            </a:r>
            <a:r>
              <a:rPr lang="en-US" dirty="0" err="1" smtClean="0"/>
              <a:t>seguro</a:t>
            </a:r>
            <a:r>
              <a:rPr lang="en-US" dirty="0" smtClean="0"/>
              <a:t>, </a:t>
            </a:r>
            <a:r>
              <a:rPr lang="en-US" dirty="0" err="1" smtClean="0"/>
              <a:t>confiable</a:t>
            </a:r>
            <a:r>
              <a:rPr lang="en-US" dirty="0" smtClean="0"/>
              <a:t>, y </a:t>
            </a:r>
            <a:r>
              <a:rPr lang="en-US" dirty="0" err="1" smtClean="0"/>
              <a:t>aunque</a:t>
            </a:r>
            <a:r>
              <a:rPr lang="en-US" dirty="0" smtClean="0"/>
              <a:t>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tomarte</a:t>
            </a:r>
            <a:r>
              <a:rPr lang="en-US" dirty="0" smtClean="0"/>
              <a:t> un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de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configurarlo</a:t>
            </a:r>
            <a:r>
              <a:rPr lang="en-US" dirty="0" smtClean="0"/>
              <a:t>, vale la </a:t>
            </a:r>
            <a:r>
              <a:rPr lang="en-US" dirty="0" err="1" smtClean="0"/>
              <a:t>pena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protección</a:t>
            </a:r>
            <a:r>
              <a:rPr lang="en-US" dirty="0" smtClean="0"/>
              <a:t> y </a:t>
            </a:r>
            <a:r>
              <a:rPr lang="en-US" dirty="0" err="1" smtClean="0"/>
              <a:t>privacidad</a:t>
            </a:r>
            <a:r>
              <a:rPr lang="en-US" dirty="0" smtClean="0"/>
              <a:t> premium que </a:t>
            </a:r>
            <a:r>
              <a:rPr lang="en-US" dirty="0" err="1" smtClean="0"/>
              <a:t>obtendrás</a:t>
            </a:r>
            <a:r>
              <a:rPr lang="en-US" dirty="0"/>
              <a:t> </a:t>
            </a:r>
            <a:r>
              <a:rPr lang="en-US" dirty="0" err="1" smtClean="0"/>
              <a:t>mientras</a:t>
            </a:r>
            <a:r>
              <a:rPr lang="en-US" dirty="0" smtClean="0"/>
              <a:t> </a:t>
            </a:r>
            <a:r>
              <a:rPr lang="en-US" dirty="0" err="1" smtClean="0"/>
              <a:t>navegas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web.</a:t>
            </a:r>
          </a:p>
          <a:p>
            <a:r>
              <a:rPr lang="en-US" dirty="0" smtClean="0"/>
              <a:t>• IKEv2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y </a:t>
            </a:r>
            <a:r>
              <a:rPr lang="en-US" dirty="0" err="1" smtClean="0"/>
              <a:t>seguro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junto con </a:t>
            </a:r>
            <a:r>
              <a:rPr lang="en-US" dirty="0" err="1" smtClean="0"/>
              <a:t>implementaciones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abierto</a:t>
            </a:r>
            <a:r>
              <a:rPr lang="en-US" dirty="0" smtClean="0"/>
              <a:t>, </a:t>
            </a:r>
            <a:r>
              <a:rPr lang="en-US" dirty="0" err="1" smtClean="0"/>
              <a:t>particularmente</a:t>
            </a:r>
            <a:r>
              <a:rPr lang="en-US" dirty="0" smtClean="0"/>
              <a:t> para </a:t>
            </a:r>
            <a:r>
              <a:rPr lang="en-US" dirty="0" err="1" smtClean="0"/>
              <a:t>usuarios</a:t>
            </a:r>
            <a:r>
              <a:rPr lang="en-US" dirty="0" smtClean="0"/>
              <a:t> de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móviles</a:t>
            </a:r>
            <a:r>
              <a:rPr lang="en-US" dirty="0" smtClean="0"/>
              <a:t>, gracias a </a:t>
            </a:r>
            <a:r>
              <a:rPr lang="en-US" dirty="0" err="1" smtClean="0"/>
              <a:t>su</a:t>
            </a:r>
            <a:r>
              <a:rPr lang="en-US" dirty="0"/>
              <a:t> </a:t>
            </a:r>
            <a:r>
              <a:rPr lang="en-US" dirty="0" err="1" smtClean="0"/>
              <a:t>capacidad</a:t>
            </a:r>
            <a:r>
              <a:rPr lang="en-US" dirty="0" smtClean="0"/>
              <a:t> para </a:t>
            </a:r>
            <a:r>
              <a:rPr lang="en-US" dirty="0" err="1" smtClean="0"/>
              <a:t>reconectarse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r>
              <a:rPr lang="en-US" dirty="0" smtClean="0"/>
              <a:t> </a:t>
            </a:r>
            <a:r>
              <a:rPr lang="en-US" dirty="0" err="1" smtClean="0"/>
              <a:t>después</a:t>
            </a:r>
            <a:r>
              <a:rPr lang="en-US" dirty="0" smtClean="0"/>
              <a:t> de que se </a:t>
            </a:r>
            <a:r>
              <a:rPr lang="en-US" dirty="0" err="1" smtClean="0"/>
              <a:t>haya</a:t>
            </a:r>
            <a:r>
              <a:rPr lang="en-US" dirty="0" smtClean="0"/>
              <a:t> </a:t>
            </a:r>
            <a:r>
              <a:rPr lang="en-US" dirty="0" err="1" smtClean="0"/>
              <a:t>interrumpido</a:t>
            </a:r>
            <a:r>
              <a:rPr lang="en-US" dirty="0" smtClean="0"/>
              <a:t> la </a:t>
            </a:r>
            <a:r>
              <a:rPr lang="en-US" dirty="0" err="1" smtClean="0"/>
              <a:t>conexión</a:t>
            </a:r>
            <a:r>
              <a:rPr lang="en-US" dirty="0" smtClean="0"/>
              <a:t>. </a:t>
            </a:r>
            <a:r>
              <a:rPr lang="en-US" dirty="0" err="1" smtClean="0"/>
              <a:t>Además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pocos</a:t>
            </a:r>
            <a:r>
              <a:rPr lang="en-US" dirty="0" smtClean="0"/>
              <a:t> </a:t>
            </a:r>
            <a:r>
              <a:rPr lang="en-US" dirty="0" err="1" smtClean="0"/>
              <a:t>protocolos</a:t>
            </a:r>
            <a:r>
              <a:rPr lang="en-US" dirty="0" smtClean="0"/>
              <a:t> compatible con </a:t>
            </a:r>
            <a:r>
              <a:rPr lang="en-US" dirty="0" err="1" smtClean="0"/>
              <a:t>dispositivos</a:t>
            </a:r>
            <a:endParaRPr lang="en-US" dirty="0" smtClean="0"/>
          </a:p>
          <a:p>
            <a:r>
              <a:rPr lang="en-US" dirty="0" smtClean="0"/>
              <a:t>Blackberry, </a:t>
            </a:r>
            <a:r>
              <a:rPr lang="en-US" dirty="0" err="1" smtClean="0"/>
              <a:t>claramente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opción</a:t>
            </a:r>
            <a:r>
              <a:rPr lang="en-US" dirty="0" smtClean="0"/>
              <a:t> que </a:t>
            </a:r>
            <a:r>
              <a:rPr lang="en-US" dirty="0" err="1" smtClean="0"/>
              <a:t>tienes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SSTP </a:t>
            </a:r>
            <a:r>
              <a:rPr lang="en-US" dirty="0" err="1" smtClean="0"/>
              <a:t>brinda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las </a:t>
            </a:r>
            <a:r>
              <a:rPr lang="en-US" dirty="0" err="1" smtClean="0"/>
              <a:t>mismas</a:t>
            </a:r>
            <a:r>
              <a:rPr lang="en-US" dirty="0" smtClean="0"/>
              <a:t> </a:t>
            </a:r>
            <a:r>
              <a:rPr lang="en-US" dirty="0" err="1" smtClean="0"/>
              <a:t>ventajas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conexión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OpenVPN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solo para </a:t>
            </a:r>
            <a:r>
              <a:rPr lang="en-US" dirty="0" err="1" smtClean="0"/>
              <a:t>plataformas</a:t>
            </a:r>
            <a:r>
              <a:rPr lang="en-US" dirty="0" smtClean="0"/>
              <a:t> Windows.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eso</a:t>
            </a:r>
            <a:r>
              <a:rPr lang="en-US" dirty="0" smtClean="0"/>
              <a:t> </a:t>
            </a:r>
            <a:r>
              <a:rPr lang="en-US" dirty="0" err="1" smtClean="0"/>
              <a:t>encontrarás</a:t>
            </a:r>
            <a:r>
              <a:rPr lang="en-US" dirty="0" smtClean="0"/>
              <a:t> que se </a:t>
            </a:r>
            <a:r>
              <a:rPr lang="en-US" dirty="0" err="1" smtClean="0"/>
              <a:t>integra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r>
              <a:rPr lang="en-US" dirty="0" smtClean="0"/>
              <a:t> Windows mucho </a:t>
            </a:r>
            <a:r>
              <a:rPr lang="en-US" dirty="0" err="1" smtClean="0"/>
              <a:t>mejor</a:t>
            </a:r>
            <a:r>
              <a:rPr lang="en-US" dirty="0" smtClean="0"/>
              <a:t> que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protocolos</a:t>
            </a:r>
            <a:r>
              <a:rPr lang="en-US" dirty="0" smtClean="0"/>
              <a:t> de VPN. Sin embargo,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soporte</a:t>
            </a:r>
            <a:r>
              <a:rPr lang="en-US" dirty="0" smtClean="0"/>
              <a:t> </a:t>
            </a:r>
            <a:r>
              <a:rPr lang="en-US" dirty="0" err="1" smtClean="0"/>
              <a:t>limitado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parte de </a:t>
            </a:r>
            <a:r>
              <a:rPr lang="en-US" dirty="0" err="1" smtClean="0"/>
              <a:t>proveedores</a:t>
            </a:r>
            <a:r>
              <a:rPr lang="en-US" dirty="0" smtClean="0"/>
              <a:t> de VPN </a:t>
            </a:r>
            <a:r>
              <a:rPr lang="en-US" dirty="0" err="1" smtClean="0"/>
              <a:t>debido</a:t>
            </a:r>
            <a:r>
              <a:rPr lang="en-US" dirty="0" smtClean="0"/>
              <a:t> 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limitación</a:t>
            </a:r>
            <a:r>
              <a:rPr lang="en-US" dirty="0" smtClean="0"/>
              <a:t>, y </a:t>
            </a:r>
            <a:r>
              <a:rPr lang="en-US" dirty="0" err="1" smtClean="0"/>
              <a:t>como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historial</a:t>
            </a:r>
            <a:r>
              <a:rPr lang="en-US" dirty="0" smtClean="0"/>
              <a:t> largo y </a:t>
            </a:r>
            <a:r>
              <a:rPr lang="en-US" dirty="0" err="1" smtClean="0"/>
              <a:t>positivo</a:t>
            </a:r>
            <a:r>
              <a:rPr lang="en-US" dirty="0" smtClean="0"/>
              <a:t> de </a:t>
            </a:r>
            <a:r>
              <a:rPr lang="en-US" dirty="0" err="1" smtClean="0"/>
              <a:t>colaboración</a:t>
            </a:r>
            <a:r>
              <a:rPr lang="en-US" dirty="0" smtClean="0"/>
              <a:t> con la NSA, SSTP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protocolos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que no </a:t>
            </a:r>
            <a:r>
              <a:rPr lang="en-US" dirty="0" err="1" smtClean="0"/>
              <a:t>confiamos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8600" y="58847"/>
            <a:ext cx="11798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proxy</a:t>
            </a:r>
          </a:p>
          <a:p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servidor</a:t>
            </a:r>
            <a:r>
              <a:rPr lang="en-US" dirty="0" smtClean="0"/>
              <a:t> proxy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servidor</a:t>
            </a:r>
            <a:r>
              <a:rPr lang="en-US" dirty="0" smtClean="0"/>
              <a:t> (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r>
              <a:rPr lang="en-US" dirty="0" smtClean="0"/>
              <a:t>) que </a:t>
            </a:r>
            <a:r>
              <a:rPr lang="en-US" dirty="0" err="1" smtClean="0"/>
              <a:t>actúa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intermediario</a:t>
            </a:r>
            <a:r>
              <a:rPr lang="en-US" dirty="0" smtClean="0"/>
              <a:t>. Se </a:t>
            </a:r>
            <a:r>
              <a:rPr lang="en-US" dirty="0" err="1" smtClean="0"/>
              <a:t>sitúa</a:t>
            </a:r>
            <a:r>
              <a:rPr lang="en-US" dirty="0" smtClean="0"/>
              <a:t> entre la </a:t>
            </a:r>
            <a:r>
              <a:rPr lang="en-US" dirty="0" err="1" smtClean="0"/>
              <a:t>solicitud</a:t>
            </a:r>
            <a:r>
              <a:rPr lang="en-US" dirty="0" smtClean="0"/>
              <a:t> que </a:t>
            </a:r>
            <a:r>
              <a:rPr lang="en-US" dirty="0" err="1" smtClean="0"/>
              <a:t>realiza</a:t>
            </a:r>
            <a:r>
              <a:rPr lang="en-US" dirty="0" smtClean="0"/>
              <a:t> un </a:t>
            </a:r>
            <a:r>
              <a:rPr lang="en-US" dirty="0" err="1" smtClean="0"/>
              <a:t>cliente</a:t>
            </a:r>
            <a:r>
              <a:rPr lang="en-US" dirty="0" smtClean="0"/>
              <a:t> y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/>
              <a:t> </a:t>
            </a:r>
            <a:r>
              <a:rPr lang="en-US" dirty="0" smtClean="0"/>
              <a:t>que da la </a:t>
            </a:r>
            <a:r>
              <a:rPr lang="en-US" dirty="0" err="1" smtClean="0"/>
              <a:t>respuesta</a:t>
            </a:r>
            <a:r>
              <a:rPr lang="en-US" dirty="0" smtClean="0"/>
              <a:t>. Si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un </a:t>
            </a:r>
            <a:r>
              <a:rPr lang="en-US" dirty="0" err="1" smtClean="0"/>
              <a:t>móvil</a:t>
            </a:r>
            <a:r>
              <a:rPr lang="en-US" dirty="0" smtClean="0"/>
              <a:t> a un </a:t>
            </a:r>
            <a:r>
              <a:rPr lang="en-US" dirty="0" err="1" smtClean="0"/>
              <a:t>servidor</a:t>
            </a:r>
            <a:r>
              <a:rPr lang="en-US" dirty="0" smtClean="0"/>
              <a:t> de Internet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/>
              <a:t> </a:t>
            </a:r>
            <a:r>
              <a:rPr lang="en-US" dirty="0" err="1" smtClean="0"/>
              <a:t>alojada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web, un proxy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actuar</a:t>
            </a:r>
            <a:r>
              <a:rPr lang="en-US" dirty="0" smtClean="0"/>
              <a:t> de </a:t>
            </a:r>
            <a:r>
              <a:rPr lang="en-US" dirty="0" err="1" smtClean="0"/>
              <a:t>intermediario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ganar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control de </a:t>
            </a:r>
            <a:r>
              <a:rPr lang="en-US" dirty="0" err="1" smtClean="0"/>
              <a:t>acceso</a:t>
            </a:r>
            <a:r>
              <a:rPr lang="en-US" dirty="0" smtClean="0"/>
              <a:t>, registrar el </a:t>
            </a:r>
            <a:r>
              <a:rPr lang="en-US" dirty="0" err="1" smtClean="0"/>
              <a:t>tráfico</a:t>
            </a:r>
            <a:r>
              <a:rPr lang="en-US" dirty="0" smtClean="0"/>
              <a:t> o </a:t>
            </a:r>
            <a:r>
              <a:rPr lang="en-US" dirty="0" err="1" smtClean="0"/>
              <a:t>incluso</a:t>
            </a:r>
            <a:r>
              <a:rPr lang="en-US" dirty="0" smtClean="0"/>
              <a:t> </a:t>
            </a:r>
            <a:r>
              <a:rPr lang="en-US" dirty="0" err="1" smtClean="0"/>
              <a:t>restringir</a:t>
            </a:r>
            <a:r>
              <a:rPr lang="en-US" dirty="0" smtClean="0"/>
              <a:t> </a:t>
            </a:r>
            <a:r>
              <a:rPr lang="en-US" dirty="0" err="1" smtClean="0"/>
              <a:t>determinados</a:t>
            </a:r>
            <a:r>
              <a:rPr lang="en-US" dirty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tráfico</a:t>
            </a:r>
            <a:r>
              <a:rPr lang="en-US" dirty="0" smtClean="0"/>
              <a:t>. De </a:t>
            </a:r>
            <a:r>
              <a:rPr lang="en-US" dirty="0" err="1" smtClean="0"/>
              <a:t>esta</a:t>
            </a:r>
            <a:r>
              <a:rPr lang="en-US" dirty="0" smtClean="0"/>
              <a:t> forma </a:t>
            </a:r>
            <a:r>
              <a:rPr lang="en-US" dirty="0" err="1" smtClean="0"/>
              <a:t>podremos</a:t>
            </a:r>
            <a:r>
              <a:rPr lang="en-US" dirty="0" smtClean="0"/>
              <a:t> </a:t>
            </a:r>
            <a:r>
              <a:rPr lang="en-US" dirty="0" err="1" smtClean="0"/>
              <a:t>mejorar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seguridad</a:t>
            </a:r>
            <a:r>
              <a:rPr lang="en-US" dirty="0" smtClean="0"/>
              <a:t> y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rendimiento</a:t>
            </a:r>
            <a:r>
              <a:rPr lang="en-US" dirty="0" smtClean="0"/>
              <a:t>, </a:t>
            </a:r>
            <a:r>
              <a:rPr lang="en-US" dirty="0" err="1" smtClean="0"/>
              <a:t>así</a:t>
            </a:r>
            <a:r>
              <a:rPr lang="en-US" dirty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anonimato</a:t>
            </a:r>
            <a:r>
              <a:rPr lang="en-US" dirty="0" smtClean="0"/>
              <a:t> al </a:t>
            </a:r>
            <a:r>
              <a:rPr lang="en-US" dirty="0" err="1" smtClean="0"/>
              <a:t>acceder</a:t>
            </a:r>
            <a:r>
              <a:rPr lang="en-US" dirty="0" smtClean="0"/>
              <a:t> a </a:t>
            </a:r>
            <a:r>
              <a:rPr lang="en-US" dirty="0" err="1" smtClean="0"/>
              <a:t>determinados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de las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comunes</a:t>
            </a:r>
            <a:r>
              <a:rPr lang="en-US" dirty="0" smtClean="0"/>
              <a:t> para lo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proxys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para </a:t>
            </a:r>
            <a:r>
              <a:rPr lang="en-US" dirty="0" err="1"/>
              <a:t>s</a:t>
            </a:r>
            <a:r>
              <a:rPr lang="en-US" dirty="0" err="1" smtClean="0"/>
              <a:t>altarse</a:t>
            </a:r>
            <a:r>
              <a:rPr lang="en-US" dirty="0" smtClean="0"/>
              <a:t> la </a:t>
            </a:r>
            <a:r>
              <a:rPr lang="en-US" dirty="0" err="1" smtClean="0"/>
              <a:t>restricción</a:t>
            </a:r>
            <a:r>
              <a:rPr lang="en-US" dirty="0" smtClean="0"/>
              <a:t> </a:t>
            </a:r>
            <a:r>
              <a:rPr lang="en-US" dirty="0" err="1" smtClean="0"/>
              <a:t>geográfica</a:t>
            </a:r>
            <a:r>
              <a:rPr lang="en-US" dirty="0" smtClean="0"/>
              <a:t>.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, un proxy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actuar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intermediarios</a:t>
            </a:r>
            <a:r>
              <a:rPr lang="en-US" dirty="0" smtClean="0"/>
              <a:t> y </a:t>
            </a:r>
            <a:r>
              <a:rPr lang="en-US" dirty="0" err="1" smtClean="0"/>
              <a:t>hacer</a:t>
            </a:r>
            <a:r>
              <a:rPr lang="en-US" dirty="0" smtClean="0"/>
              <a:t> que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conexión</a:t>
            </a:r>
            <a:r>
              <a:rPr lang="en-US" dirty="0" smtClean="0"/>
              <a:t> </a:t>
            </a:r>
            <a:r>
              <a:rPr lang="en-US" dirty="0" err="1" smtClean="0"/>
              <a:t>aparezca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. De </a:t>
            </a:r>
            <a:r>
              <a:rPr lang="en-US" dirty="0" err="1" smtClean="0"/>
              <a:t>esta</a:t>
            </a:r>
            <a:r>
              <a:rPr lang="en-US" dirty="0" smtClean="0"/>
              <a:t> forma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a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</a:t>
            </a:r>
            <a:r>
              <a:rPr lang="en-US" dirty="0" err="1" smtClean="0"/>
              <a:t>únicamente</a:t>
            </a:r>
            <a:r>
              <a:rPr lang="en-US" dirty="0" smtClean="0"/>
              <a:t> para un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país</a:t>
            </a:r>
            <a:r>
              <a:rPr lang="en-US" dirty="0" smtClean="0"/>
              <a:t> o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 que no </a:t>
            </a:r>
            <a:r>
              <a:rPr lang="en-US" dirty="0" err="1" smtClean="0"/>
              <a:t>esté</a:t>
            </a:r>
            <a:endParaRPr lang="en-US" dirty="0" smtClean="0"/>
          </a:p>
          <a:p>
            <a:r>
              <a:rPr lang="en-US" dirty="0" err="1" smtClean="0"/>
              <a:t>disponible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nuestro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1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8600" y="117693"/>
            <a:ext cx="11963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proxys</a:t>
            </a:r>
            <a:r>
              <a:rPr lang="en-US" dirty="0" smtClean="0"/>
              <a:t> </a:t>
            </a:r>
            <a:r>
              <a:rPr lang="en-US" dirty="0" err="1" smtClean="0"/>
              <a:t>existen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ellos</a:t>
            </a:r>
            <a:r>
              <a:rPr lang="en-US" dirty="0" smtClean="0"/>
              <a:t> </a:t>
            </a:r>
            <a:r>
              <a:rPr lang="en-US" dirty="0" err="1" smtClean="0"/>
              <a:t>actúan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intermediarios</a:t>
            </a:r>
            <a:r>
              <a:rPr lang="en-US" dirty="0" smtClean="0"/>
              <a:t> entre el </a:t>
            </a:r>
            <a:r>
              <a:rPr lang="en-US" dirty="0" err="1" smtClean="0"/>
              <a:t>usuario</a:t>
            </a:r>
            <a:r>
              <a:rPr lang="en-US" dirty="0" smtClean="0"/>
              <a:t> (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móvil</a:t>
            </a:r>
            <a:r>
              <a:rPr lang="en-US" dirty="0" smtClean="0"/>
              <a:t>, </a:t>
            </a:r>
            <a:r>
              <a:rPr lang="en-US" dirty="0" err="1" smtClean="0"/>
              <a:t>ordenador</a:t>
            </a:r>
            <a:r>
              <a:rPr lang="en-US" dirty="0" smtClean="0"/>
              <a:t>...) y un</a:t>
            </a:r>
          </a:p>
          <a:p>
            <a:r>
              <a:rPr lang="en-US" dirty="0" err="1" smtClean="0"/>
              <a:t>servidor</a:t>
            </a:r>
            <a:r>
              <a:rPr lang="en-US" dirty="0" smtClean="0"/>
              <a:t>.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ayudar</a:t>
            </a:r>
            <a:r>
              <a:rPr lang="en-US" dirty="0" smtClean="0"/>
              <a:t> para </a:t>
            </a:r>
            <a:r>
              <a:rPr lang="en-US" dirty="0" err="1" smtClean="0"/>
              <a:t>mejorar</a:t>
            </a:r>
            <a:r>
              <a:rPr lang="en-US" dirty="0" smtClean="0"/>
              <a:t> la </a:t>
            </a:r>
            <a:r>
              <a:rPr lang="en-US" dirty="0" err="1" smtClean="0"/>
              <a:t>seguridad</a:t>
            </a:r>
            <a:r>
              <a:rPr lang="en-US" dirty="0" smtClean="0"/>
              <a:t> y </a:t>
            </a:r>
            <a:r>
              <a:rPr lang="en-US" dirty="0" err="1" smtClean="0"/>
              <a:t>privacidad</a:t>
            </a:r>
            <a:r>
              <a:rPr lang="en-US" dirty="0" smtClean="0"/>
              <a:t>,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para </a:t>
            </a:r>
            <a:r>
              <a:rPr lang="en-US" dirty="0" err="1" smtClean="0"/>
              <a:t>obtener</a:t>
            </a:r>
            <a:r>
              <a:rPr lang="en-US" dirty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a la hora de </a:t>
            </a:r>
            <a:r>
              <a:rPr lang="en-US" dirty="0" err="1" smtClean="0"/>
              <a:t>navegar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red.”</a:t>
            </a:r>
          </a:p>
          <a:p>
            <a:endParaRPr lang="en-US" dirty="0" smtClean="0"/>
          </a:p>
          <a:p>
            <a:r>
              <a:rPr lang="en-US" dirty="0" smtClean="0"/>
              <a:t>Proxy web</a:t>
            </a:r>
          </a:p>
          <a:p>
            <a:r>
              <a:rPr lang="en-US" dirty="0" smtClean="0"/>
              <a:t>• Sin </a:t>
            </a:r>
            <a:r>
              <a:rPr lang="en-US" dirty="0" err="1" smtClean="0"/>
              <a:t>duda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servidores</a:t>
            </a:r>
            <a:r>
              <a:rPr lang="en-US" dirty="0" smtClean="0"/>
              <a:t> proxy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populares</a:t>
            </a:r>
            <a:r>
              <a:rPr lang="en-US" dirty="0" smtClean="0"/>
              <a:t> son </a:t>
            </a:r>
            <a:r>
              <a:rPr lang="en-US" dirty="0" err="1" smtClean="0"/>
              <a:t>los</a:t>
            </a:r>
            <a:r>
              <a:rPr lang="en-US" dirty="0" smtClean="0"/>
              <a:t> web. </a:t>
            </a:r>
            <a:r>
              <a:rPr lang="en-US" dirty="0" err="1" smtClean="0"/>
              <a:t>Estamos</a:t>
            </a:r>
            <a:r>
              <a:rPr lang="en-US" dirty="0" smtClean="0"/>
              <a:t> ante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opción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web. </a:t>
            </a:r>
            <a:r>
              <a:rPr lang="en-US" dirty="0" err="1" smtClean="0"/>
              <a:t>Esa</a:t>
            </a:r>
            <a:r>
              <a:rPr lang="en-US" dirty="0" smtClean="0"/>
              <a:t> web </a:t>
            </a:r>
            <a:r>
              <a:rPr lang="en-US" dirty="0" err="1" smtClean="0"/>
              <a:t>es</a:t>
            </a:r>
            <a:r>
              <a:rPr lang="en-US" dirty="0"/>
              <a:t> </a:t>
            </a:r>
            <a:r>
              <a:rPr lang="en-US" dirty="0" smtClean="0"/>
              <a:t>la que </a:t>
            </a:r>
            <a:r>
              <a:rPr lang="en-US" dirty="0" err="1" smtClean="0"/>
              <a:t>actúa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proxy.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HTTP y HTTPS y </a:t>
            </a:r>
            <a:r>
              <a:rPr lang="en-US" dirty="0" err="1" smtClean="0"/>
              <a:t>actúa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intermediario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acceder</a:t>
            </a:r>
            <a:r>
              <a:rPr lang="en-US" dirty="0" smtClean="0"/>
              <a:t> a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Internet.</a:t>
            </a:r>
          </a:p>
          <a:p>
            <a:r>
              <a:rPr lang="en-US" dirty="0" smtClean="0"/>
              <a:t>Proxy </a:t>
            </a:r>
            <a:r>
              <a:rPr lang="en-US" dirty="0" err="1" smtClean="0"/>
              <a:t>caché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opción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de un </a:t>
            </a:r>
            <a:r>
              <a:rPr lang="en-US" dirty="0" err="1" smtClean="0"/>
              <a:t>servidor</a:t>
            </a:r>
            <a:r>
              <a:rPr lang="en-US" dirty="0" smtClean="0"/>
              <a:t> proxy </a:t>
            </a:r>
            <a:r>
              <a:rPr lang="en-US" dirty="0" err="1" smtClean="0"/>
              <a:t>caché</a:t>
            </a:r>
            <a:r>
              <a:rPr lang="en-US" dirty="0" smtClean="0"/>
              <a:t>.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actúa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/>
              <a:t> </a:t>
            </a:r>
            <a:r>
              <a:rPr lang="en-US" dirty="0" err="1" smtClean="0"/>
              <a:t>intermediario</a:t>
            </a:r>
            <a:r>
              <a:rPr lang="en-US" dirty="0" smtClean="0"/>
              <a:t> entre la red e Internet para </a:t>
            </a:r>
            <a:r>
              <a:rPr lang="en-US" dirty="0" err="1" smtClean="0"/>
              <a:t>cachear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.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 de </a:t>
            </a:r>
            <a:r>
              <a:rPr lang="en-US" dirty="0" err="1" smtClean="0"/>
              <a:t>tipo</a:t>
            </a:r>
            <a:r>
              <a:rPr lang="en-US" dirty="0"/>
              <a:t> </a:t>
            </a:r>
            <a:r>
              <a:rPr lang="en-US" dirty="0" err="1" smtClean="0"/>
              <a:t>estático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HTML, CSS, </a:t>
            </a:r>
            <a:r>
              <a:rPr lang="en-US" dirty="0" err="1" smtClean="0"/>
              <a:t>imágenes</a:t>
            </a:r>
            <a:r>
              <a:rPr lang="en-US" dirty="0" smtClean="0"/>
              <a:t>... Se </a:t>
            </a:r>
            <a:r>
              <a:rPr lang="en-US" dirty="0" err="1" smtClean="0"/>
              <a:t>utiliza</a:t>
            </a:r>
            <a:r>
              <a:rPr lang="en-US" dirty="0" smtClean="0"/>
              <a:t> para </a:t>
            </a:r>
            <a:r>
              <a:rPr lang="en-US" dirty="0" err="1" smtClean="0"/>
              <a:t>acelerar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de un </a:t>
            </a:r>
            <a:r>
              <a:rPr lang="en-US" dirty="0" err="1" smtClean="0"/>
              <a:t>sitio</a:t>
            </a:r>
            <a:r>
              <a:rPr lang="en-US" dirty="0"/>
              <a:t> </a:t>
            </a:r>
            <a:r>
              <a:rPr lang="en-US" dirty="0" smtClean="0"/>
              <a:t>al </a:t>
            </a:r>
            <a:r>
              <a:rPr lang="en-US" dirty="0" err="1" smtClean="0"/>
              <a:t>navegar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Proxy </a:t>
            </a:r>
            <a:r>
              <a:rPr lang="en-US" dirty="0" err="1" smtClean="0"/>
              <a:t>reverso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proxys</a:t>
            </a:r>
            <a:r>
              <a:rPr lang="en-US" dirty="0" smtClean="0"/>
              <a:t> </a:t>
            </a:r>
            <a:r>
              <a:rPr lang="en-US" dirty="0" err="1" smtClean="0"/>
              <a:t>reversos</a:t>
            </a:r>
            <a:r>
              <a:rPr lang="en-US" dirty="0" smtClean="0"/>
              <a:t>.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utilizarse</a:t>
            </a:r>
            <a:r>
              <a:rPr lang="en-US" dirty="0" smtClean="0"/>
              <a:t> para </a:t>
            </a:r>
            <a:r>
              <a:rPr lang="en-US" dirty="0" err="1" smtClean="0"/>
              <a:t>brindar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a Internet a un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concreto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red, </a:t>
            </a:r>
            <a:r>
              <a:rPr lang="en-US" dirty="0" err="1" smtClean="0"/>
              <a:t>ofrecer</a:t>
            </a:r>
            <a:r>
              <a:rPr lang="en-US" dirty="0" smtClean="0"/>
              <a:t>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caché</a:t>
            </a:r>
            <a:r>
              <a:rPr lang="en-US" dirty="0" smtClean="0"/>
              <a:t> o </a:t>
            </a:r>
            <a:r>
              <a:rPr lang="en-US" dirty="0" err="1" smtClean="0"/>
              <a:t>incluso</a:t>
            </a:r>
            <a:r>
              <a:rPr lang="en-US" dirty="0" smtClean="0"/>
              <a:t> </a:t>
            </a:r>
            <a:r>
              <a:rPr lang="en-US" dirty="0" err="1" smtClean="0"/>
              <a:t>actuar</a:t>
            </a:r>
            <a:r>
              <a:rPr lang="en-US" dirty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firewall y </a:t>
            </a:r>
            <a:r>
              <a:rPr lang="en-US" dirty="0" err="1" smtClean="0"/>
              <a:t>ayudar</a:t>
            </a:r>
            <a:r>
              <a:rPr lang="en-US" dirty="0" smtClean="0"/>
              <a:t> a </a:t>
            </a:r>
            <a:r>
              <a:rPr lang="en-US" dirty="0" err="1" smtClean="0"/>
              <a:t>mejorar</a:t>
            </a:r>
            <a:r>
              <a:rPr lang="en-US" dirty="0" smtClean="0"/>
              <a:t> la </a:t>
            </a:r>
            <a:r>
              <a:rPr lang="en-US" dirty="0" err="1" smtClean="0"/>
              <a:t>seguridad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Proxy </a:t>
            </a:r>
            <a:r>
              <a:rPr lang="en-US" dirty="0" err="1" smtClean="0"/>
              <a:t>transparente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lo que </a:t>
            </a:r>
            <a:r>
              <a:rPr lang="en-US" dirty="0" err="1" smtClean="0"/>
              <a:t>hace</a:t>
            </a:r>
            <a:r>
              <a:rPr lang="en-US" dirty="0" smtClean="0"/>
              <a:t> el proxy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obtener</a:t>
            </a:r>
            <a:r>
              <a:rPr lang="en-US" dirty="0" smtClean="0"/>
              <a:t> la </a:t>
            </a:r>
            <a:r>
              <a:rPr lang="en-US" dirty="0" err="1" smtClean="0"/>
              <a:t>petición</a:t>
            </a:r>
            <a:r>
              <a:rPr lang="en-US" dirty="0" smtClean="0"/>
              <a:t> que </a:t>
            </a:r>
            <a:r>
              <a:rPr lang="en-US" dirty="0" err="1" smtClean="0"/>
              <a:t>hemos</a:t>
            </a:r>
            <a:r>
              <a:rPr lang="en-US" dirty="0" smtClean="0"/>
              <a:t> dado y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redirección</a:t>
            </a:r>
            <a:r>
              <a:rPr lang="en-US" dirty="0" smtClean="0"/>
              <a:t> sin </a:t>
            </a:r>
            <a:r>
              <a:rPr lang="en-US" dirty="0" err="1" smtClean="0"/>
              <a:t>necesidad</a:t>
            </a:r>
            <a:r>
              <a:rPr lang="en-US" dirty="0" smtClean="0"/>
              <a:t> de </a:t>
            </a:r>
            <a:r>
              <a:rPr lang="en-US" dirty="0" err="1" smtClean="0"/>
              <a:t>modificar</a:t>
            </a:r>
            <a:r>
              <a:rPr lang="en-US" dirty="0" smtClean="0"/>
              <a:t> nada </a:t>
            </a:r>
            <a:r>
              <a:rPr lang="en-US" dirty="0" err="1" smtClean="0"/>
              <a:t>previamente</a:t>
            </a:r>
            <a:r>
              <a:rPr lang="en-US" dirty="0" smtClean="0"/>
              <a:t>. </a:t>
            </a:r>
            <a:r>
              <a:rPr lang="en-US" dirty="0" err="1" smtClean="0"/>
              <a:t>Básicamente</a:t>
            </a:r>
            <a:r>
              <a:rPr lang="en-US" dirty="0" smtClean="0"/>
              <a:t> </a:t>
            </a:r>
            <a:r>
              <a:rPr lang="en-US" dirty="0" err="1" smtClean="0"/>
              <a:t>actúa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intermediario</a:t>
            </a:r>
            <a:r>
              <a:rPr lang="en-US" dirty="0" smtClean="0"/>
              <a:t> sin </a:t>
            </a:r>
            <a:r>
              <a:rPr lang="en-US" dirty="0" err="1" smtClean="0"/>
              <a:t>modificar</a:t>
            </a:r>
            <a:r>
              <a:rPr lang="en-US" dirty="0" smtClean="0"/>
              <a:t> nada, de </a:t>
            </a:r>
            <a:r>
              <a:rPr lang="en-US" dirty="0" err="1" smtClean="0"/>
              <a:t>ahí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que </a:t>
            </a:r>
            <a:r>
              <a:rPr lang="en-US" dirty="0" err="1" smtClean="0"/>
              <a:t>obtiene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Proxy NAT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opción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cuanto</a:t>
            </a:r>
            <a:r>
              <a:rPr lang="en-US" dirty="0" smtClean="0"/>
              <a:t> a </a:t>
            </a:r>
            <a:r>
              <a:rPr lang="en-US" dirty="0" err="1" smtClean="0"/>
              <a:t>proxys</a:t>
            </a:r>
            <a:r>
              <a:rPr lang="en-US" dirty="0" smtClean="0"/>
              <a:t> son </a:t>
            </a:r>
            <a:r>
              <a:rPr lang="en-US" dirty="0" err="1" smtClean="0"/>
              <a:t>los</a:t>
            </a:r>
            <a:r>
              <a:rPr lang="en-US" dirty="0" smtClean="0"/>
              <a:t> proxy NAT. </a:t>
            </a:r>
            <a:r>
              <a:rPr lang="en-US" dirty="0" err="1" smtClean="0"/>
              <a:t>Principalmente</a:t>
            </a:r>
            <a:r>
              <a:rPr lang="en-US" dirty="0" smtClean="0"/>
              <a:t> se </a:t>
            </a:r>
            <a:r>
              <a:rPr lang="en-US" dirty="0" err="1" smtClean="0"/>
              <a:t>utilizan</a:t>
            </a:r>
            <a:r>
              <a:rPr lang="en-US" dirty="0" smtClean="0"/>
              <a:t> para </a:t>
            </a:r>
            <a:r>
              <a:rPr lang="en-US" dirty="0" err="1" smtClean="0"/>
              <a:t>enmascarar</a:t>
            </a:r>
            <a:r>
              <a:rPr lang="en-US" dirty="0" smtClean="0"/>
              <a:t> la </a:t>
            </a:r>
            <a:r>
              <a:rPr lang="en-US" dirty="0" err="1" smtClean="0"/>
              <a:t>identidad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. </a:t>
            </a:r>
            <a:r>
              <a:rPr lang="en-US" dirty="0" err="1" smtClean="0"/>
              <a:t>Esconde</a:t>
            </a:r>
            <a:r>
              <a:rPr lang="en-US" dirty="0" smtClean="0"/>
              <a:t> la </a:t>
            </a:r>
            <a:r>
              <a:rPr lang="en-US" dirty="0" err="1" smtClean="0"/>
              <a:t>verdadera</a:t>
            </a:r>
            <a:r>
              <a:rPr lang="en-US" dirty="0" smtClean="0"/>
              <a:t> </a:t>
            </a:r>
            <a:r>
              <a:rPr lang="en-US" dirty="0" err="1" smtClean="0"/>
              <a:t>dirección</a:t>
            </a:r>
            <a:r>
              <a:rPr lang="en-US" dirty="0" smtClean="0"/>
              <a:t> IP para </a:t>
            </a:r>
            <a:r>
              <a:rPr lang="en-US" dirty="0" err="1" smtClean="0"/>
              <a:t>acceder</a:t>
            </a:r>
            <a:r>
              <a:rPr lang="en-US" dirty="0" smtClean="0"/>
              <a:t> a la red. </a:t>
            </a:r>
            <a:r>
              <a:rPr lang="en-US" dirty="0" err="1" smtClean="0"/>
              <a:t>Cuenta</a:t>
            </a:r>
            <a:r>
              <a:rPr lang="en-US" dirty="0" smtClean="0"/>
              <a:t> con </a:t>
            </a:r>
            <a:r>
              <a:rPr lang="en-US" dirty="0" err="1" smtClean="0"/>
              <a:t>variadas</a:t>
            </a:r>
            <a:r>
              <a:rPr lang="en-US" dirty="0" smtClean="0"/>
              <a:t> </a:t>
            </a:r>
            <a:r>
              <a:rPr lang="en-US" dirty="0" err="1" smtClean="0"/>
              <a:t>configuraciones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60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1059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2020-11-06T05:21:58Z</dcterms:created>
  <dcterms:modified xsi:type="dcterms:W3CDTF">2020-11-06T05:26:13Z</dcterms:modified>
</cp:coreProperties>
</file>