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ED36-A57C-4C4D-9C1D-0EF6FBE2864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91A5-56F5-4BAE-8E73-8AB05A7E5D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2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ED36-A57C-4C4D-9C1D-0EF6FBE2864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91A5-56F5-4BAE-8E73-8AB05A7E5D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7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ED36-A57C-4C4D-9C1D-0EF6FBE2864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91A5-56F5-4BAE-8E73-8AB05A7E5D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2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ED36-A57C-4C4D-9C1D-0EF6FBE2864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91A5-56F5-4BAE-8E73-8AB05A7E5D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4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ED36-A57C-4C4D-9C1D-0EF6FBE2864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91A5-56F5-4BAE-8E73-8AB05A7E5D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0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ED36-A57C-4C4D-9C1D-0EF6FBE2864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91A5-56F5-4BAE-8E73-8AB05A7E5D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ED36-A57C-4C4D-9C1D-0EF6FBE2864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91A5-56F5-4BAE-8E73-8AB05A7E5D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9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ED36-A57C-4C4D-9C1D-0EF6FBE2864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91A5-56F5-4BAE-8E73-8AB05A7E5D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9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ED36-A57C-4C4D-9C1D-0EF6FBE2864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91A5-56F5-4BAE-8E73-8AB05A7E5D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ED36-A57C-4C4D-9C1D-0EF6FBE2864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91A5-56F5-4BAE-8E73-8AB05A7E5D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2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ED36-A57C-4C4D-9C1D-0EF6FBE2864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91A5-56F5-4BAE-8E73-8AB05A7E5D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9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7ED36-A57C-4C4D-9C1D-0EF6FBE2864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191A5-56F5-4BAE-8E73-8AB05A7E5D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72838" y="304800"/>
            <a:ext cx="1194904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b="1" i="1" dirty="0" smtClean="0">
                <a:solidFill>
                  <a:srgbClr val="FF0000"/>
                </a:solidFill>
              </a:rPr>
              <a:t>Store and forward</a:t>
            </a:r>
          </a:p>
          <a:p>
            <a:endParaRPr lang="es-AR" dirty="0" smtClean="0"/>
          </a:p>
          <a:p>
            <a:r>
              <a:rPr lang="es-AR" dirty="0" smtClean="0"/>
              <a:t>Almacena paquetes y los reenvía cuando los recibe completos.</a:t>
            </a:r>
          </a:p>
          <a:p>
            <a:r>
              <a:rPr lang="es-ES" dirty="0"/>
              <a:t>S</a:t>
            </a:r>
            <a:r>
              <a:rPr lang="es-ES" dirty="0" smtClean="0"/>
              <a:t>ignifica que el conmutador tiene que recibir el paquete</a:t>
            </a:r>
            <a:r>
              <a:rPr lang="es-ES" dirty="0"/>
              <a:t> </a:t>
            </a:r>
            <a:r>
              <a:rPr lang="es-ES" dirty="0" smtClean="0"/>
              <a:t>completo antes de poder comenzar a transmitir el primer bit </a:t>
            </a:r>
          </a:p>
          <a:p>
            <a:r>
              <a:rPr lang="es-ES" dirty="0" smtClean="0"/>
              <a:t>del paquete al enlace de salida.</a:t>
            </a:r>
            <a:endParaRPr lang="es-AR" dirty="0" smtClean="0"/>
          </a:p>
          <a:p>
            <a:r>
              <a:rPr lang="es-AR" dirty="0" smtClean="0"/>
              <a:t>Trabaja en la red interna de la red.</a:t>
            </a:r>
          </a:p>
          <a:p>
            <a:r>
              <a:rPr lang="es-ES" dirty="0" smtClean="0"/>
              <a:t>Los conmutadores de paquetes de Store and Forward añaden un retardo de almacenamiento y reenvío en la entrada de cada </a:t>
            </a:r>
          </a:p>
          <a:p>
            <a:r>
              <a:rPr lang="es-ES" dirty="0" smtClean="0"/>
              <a:t>enlace existentes lo largo de la ruta que debe seguir el paquete.</a:t>
            </a:r>
            <a:endParaRPr lang="es-AR" dirty="0" smtClean="0"/>
          </a:p>
          <a:p>
            <a:r>
              <a:rPr lang="es-AR" dirty="0"/>
              <a:t>	</a:t>
            </a:r>
            <a:r>
              <a:rPr lang="es-AR" i="1" dirty="0" smtClean="0"/>
              <a:t>Los paquetes son encolados en la memoria del router.</a:t>
            </a:r>
          </a:p>
          <a:p>
            <a:r>
              <a:rPr lang="es-AR" i="1" dirty="0"/>
              <a:t>	</a:t>
            </a:r>
            <a:r>
              <a:rPr lang="es-AR" i="1" dirty="0" smtClean="0"/>
              <a:t>Tasa de arribo de paquetes puede exceder la capacidad de salida del enlace.</a:t>
            </a:r>
          </a:p>
          <a:p>
            <a:r>
              <a:rPr lang="es-AR" i="1" dirty="0"/>
              <a:t>	</a:t>
            </a:r>
            <a:r>
              <a:rPr lang="es-AR" i="1" dirty="0" smtClean="0"/>
              <a:t>Los paquetes son encolados y esperan su turno</a:t>
            </a:r>
            <a:r>
              <a:rPr lang="es-AR" dirty="0" smtClean="0"/>
              <a:t>.</a:t>
            </a:r>
          </a:p>
          <a:p>
            <a:r>
              <a:rPr lang="es-AR" dirty="0" smtClean="0"/>
              <a:t>Debido a esto surgen distintos tipos de demoras.</a:t>
            </a:r>
          </a:p>
          <a:p>
            <a:endParaRPr lang="es-AR" dirty="0"/>
          </a:p>
          <a:p>
            <a:r>
              <a:rPr lang="es-AR" b="1" i="1" dirty="0" smtClean="0"/>
              <a:t>Demoras</a:t>
            </a:r>
          </a:p>
          <a:p>
            <a:r>
              <a:rPr lang="es-AR" dirty="0"/>
              <a:t>	</a:t>
            </a:r>
            <a:r>
              <a:rPr lang="es-AR" b="1" i="1" dirty="0" smtClean="0"/>
              <a:t>De procesamiento:</a:t>
            </a:r>
          </a:p>
          <a:p>
            <a:r>
              <a:rPr lang="es-AR" dirty="0"/>
              <a:t>	</a:t>
            </a:r>
            <a:r>
              <a:rPr lang="es-AR" dirty="0" smtClean="0"/>
              <a:t>	Lo que tarda el paquete en lo que termino de entrar h/ poder llegar al buffer y encolarse en el router.</a:t>
            </a:r>
          </a:p>
          <a:p>
            <a:r>
              <a:rPr lang="es-AR" dirty="0"/>
              <a:t>	</a:t>
            </a:r>
            <a:r>
              <a:rPr lang="es-AR" dirty="0" smtClean="0"/>
              <a:t>Un router puede tener mas de una salida, hay algoritmos que deciden por donde va a salir el routeo.</a:t>
            </a:r>
          </a:p>
          <a:p>
            <a:pPr lvl="2"/>
            <a:r>
              <a:rPr lang="es-ES" dirty="0" smtClean="0"/>
              <a:t>● Chequeo de bits de error.</a:t>
            </a:r>
          </a:p>
          <a:p>
            <a:pPr lvl="2"/>
            <a:r>
              <a:rPr lang="es-ES" dirty="0" smtClean="0"/>
              <a:t>● Determinar el enlace de salida.</a:t>
            </a:r>
          </a:p>
          <a:p>
            <a:pPr lvl="2"/>
            <a:r>
              <a:rPr lang="es-ES" dirty="0" smtClean="0"/>
              <a:t>● Típicamente unos pocos micro-segundos o menos.</a:t>
            </a: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5513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85530" y="503583"/>
            <a:ext cx="1191370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i="1" dirty="0" smtClean="0"/>
              <a:t>	Demora de encolado</a:t>
            </a:r>
            <a:r>
              <a:rPr lang="es-AR" dirty="0" smtClean="0"/>
              <a:t>:</a:t>
            </a:r>
          </a:p>
          <a:p>
            <a:r>
              <a:rPr lang="es-AR" dirty="0" smtClean="0"/>
              <a:t>		Una vez que se tiene el paquete y hay muchos que están saliendo, el paquete se almacena y va a </a:t>
            </a:r>
          </a:p>
          <a:p>
            <a:r>
              <a:rPr lang="es-AR" dirty="0" smtClean="0"/>
              <a:t>	estar cierto tiempo almacenado hasta poder salir.</a:t>
            </a:r>
          </a:p>
          <a:p>
            <a:pPr lvl="2"/>
            <a:r>
              <a:rPr lang="es-ES" dirty="0" smtClean="0"/>
              <a:t>● Tiempo esperado en la cola para que los paquetes anteriores sean transmitidos.</a:t>
            </a:r>
          </a:p>
          <a:p>
            <a:pPr lvl="2"/>
            <a:r>
              <a:rPr lang="es-ES" dirty="0" smtClean="0"/>
              <a:t>● Depende del nivel de congestión del router.</a:t>
            </a:r>
            <a:endParaRPr lang="es-AR" dirty="0" smtClean="0"/>
          </a:p>
          <a:p>
            <a:r>
              <a:rPr lang="es-AR" dirty="0" smtClean="0"/>
              <a:t>	</a:t>
            </a:r>
          </a:p>
          <a:p>
            <a:r>
              <a:rPr lang="es-AR" dirty="0" smtClean="0"/>
              <a:t>	</a:t>
            </a:r>
            <a:r>
              <a:rPr lang="es-AR" b="1" i="1" dirty="0" smtClean="0"/>
              <a:t>Demora de transmisión</a:t>
            </a:r>
            <a:r>
              <a:rPr lang="es-AR" dirty="0" smtClean="0"/>
              <a:t>:</a:t>
            </a:r>
          </a:p>
          <a:p>
            <a:r>
              <a:rPr lang="es-AR" dirty="0" smtClean="0"/>
              <a:t>		Lo que tarda el paquete en transmitirse.</a:t>
            </a:r>
          </a:p>
          <a:p>
            <a:pPr lvl="2"/>
            <a:r>
              <a:rPr lang="es-ES" dirty="0" smtClean="0"/>
              <a:t>● R = tasa de bits del enlace (bps)</a:t>
            </a:r>
          </a:p>
          <a:p>
            <a:pPr lvl="2"/>
            <a:r>
              <a:rPr lang="es-ES" dirty="0" smtClean="0"/>
              <a:t>● L = largo del paquete (bits)</a:t>
            </a:r>
          </a:p>
          <a:p>
            <a:pPr lvl="2"/>
            <a:r>
              <a:rPr lang="es-ES" dirty="0" smtClean="0"/>
              <a:t>● Tiempo de envío = L/R</a:t>
            </a:r>
            <a:endParaRPr lang="es-AR" dirty="0" smtClean="0"/>
          </a:p>
          <a:p>
            <a:r>
              <a:rPr lang="es-AR" dirty="0" smtClean="0"/>
              <a:t>	</a:t>
            </a:r>
          </a:p>
          <a:p>
            <a:r>
              <a:rPr lang="es-AR" dirty="0" smtClean="0"/>
              <a:t>	</a:t>
            </a:r>
            <a:r>
              <a:rPr lang="es-AR" b="1" i="1" dirty="0" smtClean="0"/>
              <a:t>Demora de propagación</a:t>
            </a:r>
            <a:r>
              <a:rPr lang="es-AR" dirty="0" smtClean="0"/>
              <a:t>:</a:t>
            </a:r>
          </a:p>
          <a:p>
            <a:r>
              <a:rPr lang="es-AR" dirty="0" smtClean="0"/>
              <a:t>		Lo que tarda un bit un recorrer todo el canal. Varia en la velocidad de señal.</a:t>
            </a:r>
          </a:p>
          <a:p>
            <a:pPr lvl="2"/>
            <a:r>
              <a:rPr lang="es-ES" dirty="0" smtClean="0"/>
              <a:t>● d = largo del enlace físico.</a:t>
            </a:r>
          </a:p>
          <a:p>
            <a:pPr lvl="2"/>
            <a:r>
              <a:rPr lang="es-ES" dirty="0" smtClean="0"/>
              <a:t>● s = rapidez de propagación en medio (~2x108 m/s)</a:t>
            </a:r>
          </a:p>
          <a:p>
            <a:pPr lvl="2"/>
            <a:r>
              <a:rPr lang="es-ES" dirty="0" smtClean="0"/>
              <a:t>● Retardo de propagación = d/s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24307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21202" t="29211" r="20640" b="48868"/>
          <a:stretch/>
        </p:blipFill>
        <p:spPr>
          <a:xfrm>
            <a:off x="2385391" y="5254486"/>
            <a:ext cx="7533860" cy="160351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20680" t="15081" r="20654" b="16259"/>
          <a:stretch/>
        </p:blipFill>
        <p:spPr>
          <a:xfrm>
            <a:off x="2385391" y="132522"/>
            <a:ext cx="7368209" cy="502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723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81</Words>
  <Application>Microsoft Office PowerPoint</Application>
  <PresentationFormat>Panorámica</PresentationFormat>
  <Paragraphs>39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6</cp:revision>
  <dcterms:created xsi:type="dcterms:W3CDTF">2020-11-04T04:24:55Z</dcterms:created>
  <dcterms:modified xsi:type="dcterms:W3CDTF">2020-11-04T04:50:56Z</dcterms:modified>
</cp:coreProperties>
</file>