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embeddedFontLst>
    <p:embeddedFont>
      <p:font typeface="Raleway" pitchFamily="2" charset="0"/>
      <p:regular r:id="rId8"/>
      <p:bold r:id="rId9"/>
      <p:italic r:id="rId10"/>
      <p:boldItalic r:id="rId11"/>
    </p:embeddedFont>
    <p:embeddedFont>
      <p:font typeface="Raleway ExtraBold" pitchFamily="2" charset="0"/>
      <p:bold r:id="rId12"/>
      <p:boldItalic r:id="rId13"/>
    </p:embeddedFont>
    <p:embeddedFont>
      <p:font typeface="Raleway Medium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54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Martins" userId="9f849657fbf1b2e8" providerId="LiveId" clId="{0F278E21-2117-41FD-B55A-E608865D2E76}"/>
    <pc:docChg chg="custSel addSld modSld">
      <pc:chgData name="Cristian Martins" userId="9f849657fbf1b2e8" providerId="LiveId" clId="{0F278E21-2117-41FD-B55A-E608865D2E76}" dt="2024-02-25T19:39:50.312" v="524" actId="403"/>
      <pc:docMkLst>
        <pc:docMk/>
      </pc:docMkLst>
      <pc:sldChg chg="modSp mod">
        <pc:chgData name="Cristian Martins" userId="9f849657fbf1b2e8" providerId="LiveId" clId="{0F278E21-2117-41FD-B55A-E608865D2E76}" dt="2024-02-25T19:39:50.312" v="524" actId="403"/>
        <pc:sldMkLst>
          <pc:docMk/>
          <pc:sldMk cId="0" sldId="256"/>
        </pc:sldMkLst>
        <pc:spChg chg="mod">
          <ac:chgData name="Cristian Martins" userId="9f849657fbf1b2e8" providerId="LiveId" clId="{0F278E21-2117-41FD-B55A-E608865D2E76}" dt="2024-02-25T19:39:50.312" v="524" actId="403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mod">
        <pc:chgData name="Cristian Martins" userId="9f849657fbf1b2e8" providerId="LiveId" clId="{0F278E21-2117-41FD-B55A-E608865D2E76}" dt="2024-02-25T19:24:01.774" v="7" actId="1076"/>
        <pc:sldMkLst>
          <pc:docMk/>
          <pc:sldMk cId="0" sldId="257"/>
        </pc:sldMkLst>
        <pc:spChg chg="mod">
          <ac:chgData name="Cristian Martins" userId="9f849657fbf1b2e8" providerId="LiveId" clId="{0F278E21-2117-41FD-B55A-E608865D2E76}" dt="2024-02-25T19:23:42.374" v="2" actId="1076"/>
          <ac:spMkLst>
            <pc:docMk/>
            <pc:sldMk cId="0" sldId="257"/>
            <ac:spMk id="69" creationId="{00000000-0000-0000-0000-000000000000}"/>
          </ac:spMkLst>
        </pc:spChg>
        <pc:picChg chg="add del">
          <ac:chgData name="Cristian Martins" userId="9f849657fbf1b2e8" providerId="LiveId" clId="{0F278E21-2117-41FD-B55A-E608865D2E76}" dt="2024-02-25T19:19:37.972" v="1" actId="478"/>
          <ac:picMkLst>
            <pc:docMk/>
            <pc:sldMk cId="0" sldId="257"/>
            <ac:picMk id="3" creationId="{55703CEB-9ACE-D2AE-9464-4C3BD5FF418E}"/>
          </ac:picMkLst>
        </pc:picChg>
        <pc:picChg chg="add mod">
          <ac:chgData name="Cristian Martins" userId="9f849657fbf1b2e8" providerId="LiveId" clId="{0F278E21-2117-41FD-B55A-E608865D2E76}" dt="2024-02-25T19:24:01.774" v="7" actId="1076"/>
          <ac:picMkLst>
            <pc:docMk/>
            <pc:sldMk cId="0" sldId="257"/>
            <ac:picMk id="5" creationId="{A4FF6D11-5ED1-10B4-1C64-FBF1988A3BBB}"/>
          </ac:picMkLst>
        </pc:picChg>
      </pc:sldChg>
      <pc:sldChg chg="addSp modSp mod">
        <pc:chgData name="Cristian Martins" userId="9f849657fbf1b2e8" providerId="LiveId" clId="{0F278E21-2117-41FD-B55A-E608865D2E76}" dt="2024-02-25T19:31:06.767" v="223" actId="20577"/>
        <pc:sldMkLst>
          <pc:docMk/>
          <pc:sldMk cId="0" sldId="258"/>
        </pc:sldMkLst>
        <pc:spChg chg="mod">
          <ac:chgData name="Cristian Martins" userId="9f849657fbf1b2e8" providerId="LiveId" clId="{0F278E21-2117-41FD-B55A-E608865D2E76}" dt="2024-02-25T19:30:24.606" v="199" actId="1035"/>
          <ac:spMkLst>
            <pc:docMk/>
            <pc:sldMk cId="0" sldId="258"/>
            <ac:spMk id="81" creationId="{00000000-0000-0000-0000-000000000000}"/>
          </ac:spMkLst>
        </pc:spChg>
        <pc:spChg chg="mod">
          <ac:chgData name="Cristian Martins" userId="9f849657fbf1b2e8" providerId="LiveId" clId="{0F278E21-2117-41FD-B55A-E608865D2E76}" dt="2024-02-25T19:31:03.231" v="221" actId="20577"/>
          <ac:spMkLst>
            <pc:docMk/>
            <pc:sldMk cId="0" sldId="258"/>
            <ac:spMk id="82" creationId="{00000000-0000-0000-0000-000000000000}"/>
          </ac:spMkLst>
        </pc:spChg>
        <pc:spChg chg="mod">
          <ac:chgData name="Cristian Martins" userId="9f849657fbf1b2e8" providerId="LiveId" clId="{0F278E21-2117-41FD-B55A-E608865D2E76}" dt="2024-02-25T19:30:15.663" v="178" actId="14100"/>
          <ac:spMkLst>
            <pc:docMk/>
            <pc:sldMk cId="0" sldId="258"/>
            <ac:spMk id="83" creationId="{00000000-0000-0000-0000-000000000000}"/>
          </ac:spMkLst>
        </pc:spChg>
        <pc:spChg chg="mod">
          <ac:chgData name="Cristian Martins" userId="9f849657fbf1b2e8" providerId="LiveId" clId="{0F278E21-2117-41FD-B55A-E608865D2E76}" dt="2024-02-25T19:31:06.767" v="223" actId="20577"/>
          <ac:spMkLst>
            <pc:docMk/>
            <pc:sldMk cId="0" sldId="258"/>
            <ac:spMk id="84" creationId="{00000000-0000-0000-0000-000000000000}"/>
          </ac:spMkLst>
        </pc:spChg>
        <pc:picChg chg="add mod">
          <ac:chgData name="Cristian Martins" userId="9f849657fbf1b2e8" providerId="LiveId" clId="{0F278E21-2117-41FD-B55A-E608865D2E76}" dt="2024-02-25T19:25:29.095" v="33" actId="1035"/>
          <ac:picMkLst>
            <pc:docMk/>
            <pc:sldMk cId="0" sldId="258"/>
            <ac:picMk id="3" creationId="{104D7D58-F514-4562-62D7-F09CC1C6E208}"/>
          </ac:picMkLst>
        </pc:picChg>
        <pc:picChg chg="add mod">
          <ac:chgData name="Cristian Martins" userId="9f849657fbf1b2e8" providerId="LiveId" clId="{0F278E21-2117-41FD-B55A-E608865D2E76}" dt="2024-02-25T19:26:55.463" v="55" actId="1038"/>
          <ac:picMkLst>
            <pc:docMk/>
            <pc:sldMk cId="0" sldId="258"/>
            <ac:picMk id="5" creationId="{AC14BB40-9ACF-6927-7088-514F532F3FCA}"/>
          </ac:picMkLst>
        </pc:picChg>
        <pc:picChg chg="add mod">
          <ac:chgData name="Cristian Martins" userId="9f849657fbf1b2e8" providerId="LiveId" clId="{0F278E21-2117-41FD-B55A-E608865D2E76}" dt="2024-02-25T19:28:48.462" v="86" actId="1076"/>
          <ac:picMkLst>
            <pc:docMk/>
            <pc:sldMk cId="0" sldId="258"/>
            <ac:picMk id="7" creationId="{B1DDF23F-4099-7BD6-D206-C1A9F1184D0B}"/>
          </ac:picMkLst>
        </pc:picChg>
        <pc:picChg chg="add mod">
          <ac:chgData name="Cristian Martins" userId="9f849657fbf1b2e8" providerId="LiveId" clId="{0F278E21-2117-41FD-B55A-E608865D2E76}" dt="2024-02-25T19:29:37.671" v="106" actId="1035"/>
          <ac:picMkLst>
            <pc:docMk/>
            <pc:sldMk cId="0" sldId="258"/>
            <ac:picMk id="9" creationId="{028540AA-0713-C636-2C87-2B0A1F5E9868}"/>
          </ac:picMkLst>
        </pc:picChg>
      </pc:sldChg>
      <pc:sldChg chg="addSp delSp modSp mod">
        <pc:chgData name="Cristian Martins" userId="9f849657fbf1b2e8" providerId="LiveId" clId="{0F278E21-2117-41FD-B55A-E608865D2E76}" dt="2024-02-25T19:38:51.472" v="487" actId="1037"/>
        <pc:sldMkLst>
          <pc:docMk/>
          <pc:sldMk cId="0" sldId="259"/>
        </pc:sldMkLst>
        <pc:spChg chg="add del mod">
          <ac:chgData name="Cristian Martins" userId="9f849657fbf1b2e8" providerId="LiveId" clId="{0F278E21-2117-41FD-B55A-E608865D2E76}" dt="2024-02-25T19:36:06.918" v="351" actId="478"/>
          <ac:spMkLst>
            <pc:docMk/>
            <pc:sldMk cId="0" sldId="259"/>
            <ac:spMk id="2" creationId="{52A1FFDB-C341-2615-20DE-93F89DC7887F}"/>
          </ac:spMkLst>
        </pc:spChg>
        <pc:spChg chg="add mod">
          <ac:chgData name="Cristian Martins" userId="9f849657fbf1b2e8" providerId="LiveId" clId="{0F278E21-2117-41FD-B55A-E608865D2E76}" dt="2024-02-25T19:36:15.671" v="353" actId="1076"/>
          <ac:spMkLst>
            <pc:docMk/>
            <pc:sldMk cId="0" sldId="259"/>
            <ac:spMk id="3" creationId="{A4AFCD89-C204-E219-8A6D-5D31ADD03E7D}"/>
          </ac:spMkLst>
        </pc:spChg>
        <pc:spChg chg="add mod">
          <ac:chgData name="Cristian Martins" userId="9f849657fbf1b2e8" providerId="LiveId" clId="{0F278E21-2117-41FD-B55A-E608865D2E76}" dt="2024-02-25T19:36:21.871" v="364" actId="20577"/>
          <ac:spMkLst>
            <pc:docMk/>
            <pc:sldMk cId="0" sldId="259"/>
            <ac:spMk id="4" creationId="{A14459F5-829A-5E52-D56A-71886291A24D}"/>
          </ac:spMkLst>
        </pc:spChg>
        <pc:spChg chg="mod">
          <ac:chgData name="Cristian Martins" userId="9f849657fbf1b2e8" providerId="LiveId" clId="{0F278E21-2117-41FD-B55A-E608865D2E76}" dt="2024-02-25T19:35:57.142" v="347" actId="14100"/>
          <ac:spMkLst>
            <pc:docMk/>
            <pc:sldMk cId="0" sldId="259"/>
            <ac:spMk id="91" creationId="{00000000-0000-0000-0000-000000000000}"/>
          </ac:spMkLst>
        </pc:spChg>
        <pc:spChg chg="mod">
          <ac:chgData name="Cristian Martins" userId="9f849657fbf1b2e8" providerId="LiveId" clId="{0F278E21-2117-41FD-B55A-E608865D2E76}" dt="2024-02-25T19:38:07.927" v="439" actId="14100"/>
          <ac:spMkLst>
            <pc:docMk/>
            <pc:sldMk cId="0" sldId="259"/>
            <ac:spMk id="92" creationId="{00000000-0000-0000-0000-000000000000}"/>
          </ac:spMkLst>
        </pc:spChg>
        <pc:picChg chg="add mod">
          <ac:chgData name="Cristian Martins" userId="9f849657fbf1b2e8" providerId="LiveId" clId="{0F278E21-2117-41FD-B55A-E608865D2E76}" dt="2024-02-25T19:37:44.718" v="396" actId="1076"/>
          <ac:picMkLst>
            <pc:docMk/>
            <pc:sldMk cId="0" sldId="259"/>
            <ac:picMk id="6" creationId="{A3375B29-44DF-A503-FC4C-F7A37C907ECC}"/>
          </ac:picMkLst>
        </pc:picChg>
        <pc:picChg chg="add mod">
          <ac:chgData name="Cristian Martins" userId="9f849657fbf1b2e8" providerId="LiveId" clId="{0F278E21-2117-41FD-B55A-E608865D2E76}" dt="2024-02-25T19:38:51.472" v="487" actId="1037"/>
          <ac:picMkLst>
            <pc:docMk/>
            <pc:sldMk cId="0" sldId="259"/>
            <ac:picMk id="8" creationId="{2B85B682-A466-3535-A59C-D4E358EE93B7}"/>
          </ac:picMkLst>
        </pc:picChg>
      </pc:sldChg>
      <pc:sldChg chg="addSp delSp modSp add mod">
        <pc:chgData name="Cristian Martins" userId="9f849657fbf1b2e8" providerId="LiveId" clId="{0F278E21-2117-41FD-B55A-E608865D2E76}" dt="2024-02-25T19:36:46.231" v="393" actId="1076"/>
        <pc:sldMkLst>
          <pc:docMk/>
          <pc:sldMk cId="2763571690" sldId="260"/>
        </pc:sldMkLst>
        <pc:spChg chg="mod">
          <ac:chgData name="Cristian Martins" userId="9f849657fbf1b2e8" providerId="LiveId" clId="{0F278E21-2117-41FD-B55A-E608865D2E76}" dt="2024-02-25T19:36:46.231" v="393" actId="1076"/>
          <ac:spMkLst>
            <pc:docMk/>
            <pc:sldMk cId="2763571690" sldId="260"/>
            <ac:spMk id="81" creationId="{121B913C-7E33-30F2-FC2A-870BA4B8A301}"/>
          </ac:spMkLst>
        </pc:spChg>
        <pc:spChg chg="mod">
          <ac:chgData name="Cristian Martins" userId="9f849657fbf1b2e8" providerId="LiveId" clId="{0F278E21-2117-41FD-B55A-E608865D2E76}" dt="2024-02-25T19:31:54.046" v="244" actId="20577"/>
          <ac:spMkLst>
            <pc:docMk/>
            <pc:sldMk cId="2763571690" sldId="260"/>
            <ac:spMk id="82" creationId="{53C4B067-552B-B660-70D2-2D191EAD5460}"/>
          </ac:spMkLst>
        </pc:spChg>
        <pc:spChg chg="mod">
          <ac:chgData name="Cristian Martins" userId="9f849657fbf1b2e8" providerId="LiveId" clId="{0F278E21-2117-41FD-B55A-E608865D2E76}" dt="2024-02-25T19:32:40.215" v="259" actId="20577"/>
          <ac:spMkLst>
            <pc:docMk/>
            <pc:sldMk cId="2763571690" sldId="260"/>
            <ac:spMk id="83" creationId="{CC1CB946-4958-0761-BE2C-05CC5B792C85}"/>
          </ac:spMkLst>
        </pc:spChg>
        <pc:spChg chg="mod">
          <ac:chgData name="Cristian Martins" userId="9f849657fbf1b2e8" providerId="LiveId" clId="{0F278E21-2117-41FD-B55A-E608865D2E76}" dt="2024-02-25T19:31:48.887" v="241" actId="20577"/>
          <ac:spMkLst>
            <pc:docMk/>
            <pc:sldMk cId="2763571690" sldId="260"/>
            <ac:spMk id="84" creationId="{60DCAF8D-25ED-BAD9-311F-0E7F1B656DA7}"/>
          </ac:spMkLst>
        </pc:spChg>
        <pc:picChg chg="del">
          <ac:chgData name="Cristian Martins" userId="9f849657fbf1b2e8" providerId="LiveId" clId="{0F278E21-2117-41FD-B55A-E608865D2E76}" dt="2024-02-25T19:31:25.416" v="225" actId="478"/>
          <ac:picMkLst>
            <pc:docMk/>
            <pc:sldMk cId="2763571690" sldId="260"/>
            <ac:picMk id="3" creationId="{822602D7-AD3D-3EBE-9231-2ED4D42EE092}"/>
          </ac:picMkLst>
        </pc:picChg>
        <pc:picChg chg="add mod">
          <ac:chgData name="Cristian Martins" userId="9f849657fbf1b2e8" providerId="LiveId" clId="{0F278E21-2117-41FD-B55A-E608865D2E76}" dt="2024-02-25T19:32:34.990" v="248" actId="1076"/>
          <ac:picMkLst>
            <pc:docMk/>
            <pc:sldMk cId="2763571690" sldId="260"/>
            <ac:picMk id="4" creationId="{953ABADC-C7D5-2845-705E-C87C3EED2F3F}"/>
          </ac:picMkLst>
        </pc:picChg>
        <pc:picChg chg="del">
          <ac:chgData name="Cristian Martins" userId="9f849657fbf1b2e8" providerId="LiveId" clId="{0F278E21-2117-41FD-B55A-E608865D2E76}" dt="2024-02-25T19:31:26.136" v="226" actId="478"/>
          <ac:picMkLst>
            <pc:docMk/>
            <pc:sldMk cId="2763571690" sldId="260"/>
            <ac:picMk id="5" creationId="{558A1A1F-C7FF-8245-9032-1A5BDE25FEB1}"/>
          </ac:picMkLst>
        </pc:picChg>
        <pc:picChg chg="del mod">
          <ac:chgData name="Cristian Martins" userId="9f849657fbf1b2e8" providerId="LiveId" clId="{0F278E21-2117-41FD-B55A-E608865D2E76}" dt="2024-02-25T19:31:26.703" v="228" actId="478"/>
          <ac:picMkLst>
            <pc:docMk/>
            <pc:sldMk cId="2763571690" sldId="260"/>
            <ac:picMk id="7" creationId="{74F2F3F4-07CD-930B-9774-1C2B909238B1}"/>
          </ac:picMkLst>
        </pc:picChg>
        <pc:picChg chg="add mod">
          <ac:chgData name="Cristian Martins" userId="9f849657fbf1b2e8" providerId="LiveId" clId="{0F278E21-2117-41FD-B55A-E608865D2E76}" dt="2024-02-25T19:33:20.167" v="295" actId="1038"/>
          <ac:picMkLst>
            <pc:docMk/>
            <pc:sldMk cId="2763571690" sldId="260"/>
            <ac:picMk id="8" creationId="{BACCF6D2-4BDB-959B-8A2C-0E42136DA8E0}"/>
          </ac:picMkLst>
        </pc:picChg>
        <pc:picChg chg="del">
          <ac:chgData name="Cristian Martins" userId="9f849657fbf1b2e8" providerId="LiveId" clId="{0F278E21-2117-41FD-B55A-E608865D2E76}" dt="2024-02-25T19:31:27.279" v="229" actId="478"/>
          <ac:picMkLst>
            <pc:docMk/>
            <pc:sldMk cId="2763571690" sldId="260"/>
            <ac:picMk id="9" creationId="{C04C8194-C4BF-6032-EA9C-4F806D66F182}"/>
          </ac:picMkLst>
        </pc:picChg>
        <pc:picChg chg="add mod">
          <ac:chgData name="Cristian Martins" userId="9f849657fbf1b2e8" providerId="LiveId" clId="{0F278E21-2117-41FD-B55A-E608865D2E76}" dt="2024-02-25T19:34:53.806" v="327" actId="1037"/>
          <ac:picMkLst>
            <pc:docMk/>
            <pc:sldMk cId="2763571690" sldId="260"/>
            <ac:picMk id="11" creationId="{72A975FA-1D9E-C4C1-8038-296C1C5C3826}"/>
          </ac:picMkLst>
        </pc:picChg>
        <pc:picChg chg="add mod">
          <ac:chgData name="Cristian Martins" userId="9f849657fbf1b2e8" providerId="LiveId" clId="{0F278E21-2117-41FD-B55A-E608865D2E76}" dt="2024-02-25T19:35:38.727" v="346" actId="1035"/>
          <ac:picMkLst>
            <pc:docMk/>
            <pc:sldMk cId="2763571690" sldId="260"/>
            <ac:picMk id="13" creationId="{D8020F42-642A-E15D-9815-E9F30C64DD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14D5A6D3-9CE9-4ABD-7DE8-D9626D24F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>
            <a:extLst>
              <a:ext uri="{FF2B5EF4-FFF2-40B4-BE49-F238E27FC236}">
                <a16:creationId xmlns:a16="http://schemas.microsoft.com/office/drawing/2014/main" id="{38C5EBD9-1D7C-9283-592E-C16E62CFD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>
            <a:extLst>
              <a:ext uri="{FF2B5EF4-FFF2-40B4-BE49-F238E27FC236}">
                <a16:creationId xmlns:a16="http://schemas.microsoft.com/office/drawing/2014/main" id="{D19CA9AC-8A4E-445A-CD42-5753ED475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3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400"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5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Nome: Cristian dos Reis Martins</a:t>
            </a:r>
            <a:endParaRPr sz="40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21675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FF6D11-5ED1-10B4-1C64-FBF1988A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009" y="1481847"/>
            <a:ext cx="7554004" cy="31410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828000" y="2728946"/>
            <a:ext cx="356049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– Quantidade de leads por grau de escolaridade</a:t>
            </a:r>
            <a:endParaRPr sz="1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Query SQL 2</a:t>
            </a:r>
            <a:endParaRPr sz="1000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828000" y="731438"/>
            <a:ext cx="312872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– Distribuição de Gênero</a:t>
            </a:r>
            <a:endParaRPr sz="10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Query SQL 1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4D7D58-F514-4562-62D7-F09CC1C6E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794" y="1125813"/>
            <a:ext cx="2310007" cy="16385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C14BB40-9ACF-6927-7088-514F532F3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5095" y="1165566"/>
            <a:ext cx="2875220" cy="1524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1DDF23F-4099-7BD6-D206-C1A9F1184D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507" y="3332409"/>
            <a:ext cx="3105785" cy="16011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8540AA-0713-C636-2C87-2B0A1F5E9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929" y="3477089"/>
            <a:ext cx="3371114" cy="1256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B16A2159-B1E7-CA67-407F-DD6DF42A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>
            <a:extLst>
              <a:ext uri="{FF2B5EF4-FFF2-40B4-BE49-F238E27FC236}">
                <a16:creationId xmlns:a16="http://schemas.microsoft.com/office/drawing/2014/main" id="{893F0DD9-C32D-9CF3-EEFA-F573BB7463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>
            <a:extLst>
              <a:ext uri="{FF2B5EF4-FFF2-40B4-BE49-F238E27FC236}">
                <a16:creationId xmlns:a16="http://schemas.microsoft.com/office/drawing/2014/main" id="{35C29BB9-F557-98FC-A73C-F75DD3698F0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D1F54514-4D42-78A2-B16E-402C4BBC3B9A}"/>
              </a:ext>
            </a:extLst>
          </p:cNvPr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2BD9638B-BB24-3CE2-FD9E-60B09270157A}"/>
              </a:ext>
            </a:extLst>
          </p:cNvPr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638933EF-0A9F-B99E-E29B-0B5038CA1A7A}"/>
              </a:ext>
            </a:extLst>
          </p:cNvPr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6FA0AE7-6B70-4626-5F41-CA70F7B45FE8}"/>
              </a:ext>
            </a:extLst>
          </p:cNvPr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121B913C-7E33-30F2-FC2A-870BA4B8A301}"/>
              </a:ext>
            </a:extLst>
          </p:cNvPr>
          <p:cNvSpPr txBox="1"/>
          <p:nvPr/>
        </p:nvSpPr>
        <p:spPr>
          <a:xfrm>
            <a:off x="828000" y="2799576"/>
            <a:ext cx="356049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– Média de Visualizações</a:t>
            </a:r>
            <a:endParaRPr sz="1000" dirty="0"/>
          </a:p>
        </p:txBody>
      </p:sp>
      <p:sp>
        <p:nvSpPr>
          <p:cNvPr id="82" name="Google Shape;82;p16">
            <a:extLst>
              <a:ext uri="{FF2B5EF4-FFF2-40B4-BE49-F238E27FC236}">
                <a16:creationId xmlns:a16="http://schemas.microsoft.com/office/drawing/2014/main" id="{53C4B067-552B-B660-70D2-2D191EAD5460}"/>
              </a:ext>
            </a:extLst>
          </p:cNvPr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Query SQL 4</a:t>
            </a:r>
            <a:endParaRPr sz="1000" dirty="0"/>
          </a:p>
        </p:txBody>
      </p:sp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C1CB946-4958-0761-BE2C-05CC5B792C85}"/>
              </a:ext>
            </a:extLst>
          </p:cNvPr>
          <p:cNvSpPr txBox="1"/>
          <p:nvPr/>
        </p:nvSpPr>
        <p:spPr>
          <a:xfrm>
            <a:off x="828000" y="731438"/>
            <a:ext cx="312872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– Média Idade</a:t>
            </a:r>
            <a:endParaRPr sz="1000" dirty="0"/>
          </a:p>
        </p:txBody>
      </p:sp>
      <p:sp>
        <p:nvSpPr>
          <p:cNvPr id="84" name="Google Shape;84;p16">
            <a:extLst>
              <a:ext uri="{FF2B5EF4-FFF2-40B4-BE49-F238E27FC236}">
                <a16:creationId xmlns:a16="http://schemas.microsoft.com/office/drawing/2014/main" id="{60DCAF8D-25ED-BAD9-311F-0E7F1B656DA7}"/>
              </a:ext>
            </a:extLst>
          </p:cNvPr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Query SQL 3</a:t>
            </a:r>
            <a:endParaRPr sz="1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3ABADC-C7D5-2845-705E-C87C3EED2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161" y="1173960"/>
            <a:ext cx="3021697" cy="14782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CCF6D2-4BDB-959B-8A2C-0E42136DA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073" y="1158264"/>
            <a:ext cx="2525345" cy="15549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2A975FA-1D9E-C4C1-8038-296C1C5C3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613" y="3204194"/>
            <a:ext cx="2634784" cy="18563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8020F42-642A-E15D-9815-E9F30C64DD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3549" y="3349626"/>
            <a:ext cx="3301854" cy="15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7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7999" y="1097250"/>
            <a:ext cx="7359275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6724" y="731438"/>
            <a:ext cx="378795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– Quantidade de ligações por Plataforma</a:t>
            </a:r>
            <a:endParaRPr sz="1000" dirty="0"/>
          </a:p>
        </p:txBody>
      </p:sp>
      <p:sp>
        <p:nvSpPr>
          <p:cNvPr id="3" name="Google Shape;91;p17">
            <a:extLst>
              <a:ext uri="{FF2B5EF4-FFF2-40B4-BE49-F238E27FC236}">
                <a16:creationId xmlns:a16="http://schemas.microsoft.com/office/drawing/2014/main" id="{A4AFCD89-C204-E219-8A6D-5D31ADD03E7D}"/>
              </a:ext>
            </a:extLst>
          </p:cNvPr>
          <p:cNvSpPr/>
          <p:nvPr/>
        </p:nvSpPr>
        <p:spPr>
          <a:xfrm>
            <a:off x="827999" y="3203700"/>
            <a:ext cx="7359275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2;p17">
            <a:extLst>
              <a:ext uri="{FF2B5EF4-FFF2-40B4-BE49-F238E27FC236}">
                <a16:creationId xmlns:a16="http://schemas.microsoft.com/office/drawing/2014/main" id="{A14459F5-829A-5E52-D56A-71886291A24D}"/>
              </a:ext>
            </a:extLst>
          </p:cNvPr>
          <p:cNvSpPr txBox="1"/>
          <p:nvPr/>
        </p:nvSpPr>
        <p:spPr>
          <a:xfrm>
            <a:off x="956725" y="28378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Query SQL 5</a:t>
            </a:r>
            <a:endParaRPr sz="1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375B29-44DF-A503-FC4C-F7A37C907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543" y="1192333"/>
            <a:ext cx="7056185" cy="14626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B85B682-A466-3535-A59C-D4E358EE9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812" y="3262725"/>
            <a:ext cx="3888325" cy="1572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Apresentação na tela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Raleway Medium</vt:lpstr>
      <vt:lpstr>Raleway ExtraBold</vt:lpstr>
      <vt:lpstr>Arial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Cristian Martins</cp:lastModifiedBy>
  <cp:revision>1</cp:revision>
  <dcterms:modified xsi:type="dcterms:W3CDTF">2024-02-25T19:39:52Z</dcterms:modified>
</cp:coreProperties>
</file>