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a9689aa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a9689aa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a81486fc3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a81486fc3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a9689aa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a9689aa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a81486fc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a81486fc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81486fc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a81486fc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a9689a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a9689a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a81486f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a81486f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a9689aa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a9689aa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a9689aa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a9689aa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a81486fc3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a81486fc3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a9689aa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a9689aa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Mapeo OO-Relacional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531535"/>
            <a:ext cx="4242600" cy="7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Arial"/>
                <a:ea typeface="Arial"/>
                <a:cs typeface="Arial"/>
                <a:sym typeface="Arial"/>
              </a:rPr>
              <a:t>Mapeo de Herencia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6140550" y="4311450"/>
            <a:ext cx="2820300" cy="554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Cristian Nuñez</a:t>
            </a:r>
            <a:endParaRPr sz="2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811650" y="799747"/>
            <a:ext cx="5496900" cy="10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-419" sz="264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PER CLASS</a:t>
            </a:r>
            <a:endParaRPr sz="26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811650" y="1638830"/>
            <a:ext cx="75420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genera una tabla por cada subclase de la jerarquía, repitiendo los atributos de la superclase, en cada tabla que representan a las subclases.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creación de las tablas es directa, siendo mas eficiente que la estrategia JOIN, ya que solo crea ambas tablas sin ningún otra relación con la jerarquía.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71655" y="285050"/>
            <a:ext cx="26649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PER CLASS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050" y="1002050"/>
            <a:ext cx="4060625" cy="38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00" y="1002100"/>
            <a:ext cx="3546562" cy="38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Permite campos no nulos para cada subclase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No requiere de un campo discriminador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Las subclases repiten atributos heredados de la superclase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Para consultas polimórficas requiere de uniones que pueden disminuir la performance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11650" y="799746"/>
            <a:ext cx="64584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Mapeo de Herencia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de las diferencias fundamentales entre un modelo orientado a objetos y un modelo relacional es la existencia en el primero de herencia entre clases o entidades.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Pero cuando necesitamos persistir la información en un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modelo de relación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éste no contempla la herencia, ya que no tenemos comportamiento para reutilizar.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11650" y="799748"/>
            <a:ext cx="64584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Estrategias de Mapeo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472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Existen tres posibles estrategias para realizar este mapeo: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 Table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Joined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 per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53400" y="1738855"/>
            <a:ext cx="78372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Mapea toda la jerarquía a una sola tabla, con todos los atributos existentes en la superclase y en las subclases.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consultamos la base de datos, tenemos una sola tabla con el nombre de la superclase, con todos los atributos de todas las clases, y además una columna extra, que representa el campo discriminador para poder identificar a qué subclase pertenece el registro.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53400" y="772225"/>
            <a:ext cx="30159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TABLE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76600" y="359450"/>
            <a:ext cx="25224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TABLE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776" y="1519252"/>
            <a:ext cx="1958900" cy="23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650" y="1168950"/>
            <a:ext cx="3392275" cy="36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simple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Buena performance en general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Evita generar muchas tablas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Los campos no utilizados deben aceptar valores nulos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Puede generar confusión para entender el dominio si ves solo la tabla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Necesita un campo discriminador para generar los objetos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83250" y="998049"/>
            <a:ext cx="5149800" cy="8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888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JOINED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83250" y="1722800"/>
            <a:ext cx="7777500" cy="20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Genera una tabla por cada clase de la jerarquía, sea abstracta o concreta. Es decir que cada atributo de las clases van a estar en su tabla correspondiente de la base de datos, y mediante JOINS entre las subclases y la superclases se pueden obtener los objetos.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776588" y="371825"/>
            <a:ext cx="1554600" cy="6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JOINED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9125"/>
            <a:ext cx="3877873" cy="38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5" y="1029125"/>
            <a:ext cx="3521534" cy="3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Cumple con las formas normales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Admite campos no nulos para cada subclase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No requiere de un campo discriminador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la estrategia que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entidades requiere crear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la estrategia que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accesos a la base de datos requiere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