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F6746-E94B-428C-A3E3-06176D2A403D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A43A6-9DE3-4EDC-91F1-6F76051E485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547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A43A6-9DE3-4EDC-91F1-6F76051E4853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177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5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558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9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127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2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437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484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49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870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77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162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49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82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648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089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92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9044-75A2-4D2B-8D04-35E5EA37BAC0}" type="datetimeFigureOut">
              <a:rPr lang="ro-RO" smtClean="0"/>
              <a:t>12.05.2024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2417C3-8AFD-4717-A493-E85EC9E5437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089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281F-5FEF-E21C-A0B7-9180E8C2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357809"/>
            <a:ext cx="9125708" cy="2571073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Proiect</a:t>
            </a:r>
            <a:r>
              <a:rPr lang="en-GB" dirty="0"/>
              <a:t> 1</a:t>
            </a:r>
            <a:br>
              <a:rPr lang="en-GB" dirty="0"/>
            </a:br>
            <a:r>
              <a:rPr lang="en-GB" dirty="0" err="1"/>
              <a:t>Gestionarea</a:t>
            </a:r>
            <a:r>
              <a:rPr lang="en-GB" dirty="0"/>
              <a:t> </a:t>
            </a:r>
            <a:r>
              <a:rPr lang="en-GB" dirty="0" err="1"/>
              <a:t>activitatilor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primarii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8F968-56F9-00A7-BAF6-51091A862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4713" y="4108174"/>
            <a:ext cx="4505739" cy="1815547"/>
          </a:xfrm>
        </p:spPr>
        <p:txBody>
          <a:bodyPr/>
          <a:lstStyle/>
          <a:p>
            <a:r>
              <a:rPr lang="en-GB" dirty="0" err="1"/>
              <a:t>Participanti</a:t>
            </a:r>
            <a:r>
              <a:rPr lang="en-GB" dirty="0"/>
              <a:t>: Penoiu Cristian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 err="1"/>
              <a:t>Mitrica</a:t>
            </a:r>
            <a:r>
              <a:rPr lang="en-GB" dirty="0"/>
              <a:t> Alexandru</a:t>
            </a:r>
            <a:br>
              <a:rPr lang="en-GB" dirty="0"/>
            </a:br>
            <a:r>
              <a:rPr lang="en-GB" dirty="0"/>
              <a:t>			Mitri Denis</a:t>
            </a:r>
            <a:br>
              <a:rPr lang="en-GB" dirty="0"/>
            </a:br>
            <a:r>
              <a:rPr lang="en-GB" dirty="0" err="1"/>
              <a:t>Grupa:CR</a:t>
            </a:r>
            <a:r>
              <a:rPr lang="en-GB" dirty="0"/>
              <a:t> 3.2.B</a:t>
            </a:r>
            <a:br>
              <a:rPr lang="en-GB" dirty="0"/>
            </a:br>
            <a:r>
              <a:rPr lang="en-GB" dirty="0" err="1"/>
              <a:t>Specializarea</a:t>
            </a:r>
            <a:r>
              <a:rPr lang="en-GB" dirty="0"/>
              <a:t>: </a:t>
            </a:r>
            <a:r>
              <a:rPr lang="en-GB" dirty="0" err="1"/>
              <a:t>Calculatoare</a:t>
            </a:r>
            <a:r>
              <a:rPr lang="en-GB" dirty="0"/>
              <a:t> Romana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663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FA6170-D293-711E-9D87-8D52D081F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31" y="2029072"/>
            <a:ext cx="9644051" cy="4610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792A13-4DDC-C946-A7BD-40A10B26C783}"/>
              </a:ext>
            </a:extLst>
          </p:cNvPr>
          <p:cNvSpPr txBox="1"/>
          <p:nvPr/>
        </p:nvSpPr>
        <p:spPr>
          <a:xfrm>
            <a:off x="3591339" y="1219201"/>
            <a:ext cx="56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Viewul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asignam</a:t>
            </a:r>
            <a:r>
              <a:rPr lang="en-US" dirty="0"/>
              <a:t> un </a:t>
            </a:r>
            <a:r>
              <a:rPr lang="en-US" dirty="0" err="1"/>
              <a:t>angajat</a:t>
            </a:r>
            <a:r>
              <a:rPr lang="en-US" dirty="0"/>
              <a:t> la alt </a:t>
            </a:r>
            <a:r>
              <a:rPr lang="en-US" dirty="0" err="1"/>
              <a:t>departamanet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e </a:t>
            </a:r>
            <a:r>
              <a:rPr lang="en-US" dirty="0" err="1"/>
              <a:t>deja</a:t>
            </a:r>
            <a:r>
              <a:rPr lang="en-US" dirty="0"/>
              <a:t> la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atribuit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2175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ACD0-8F13-2F81-A619-2F13729B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74" y="423946"/>
            <a:ext cx="5808953" cy="1045664"/>
          </a:xfrm>
        </p:spPr>
        <p:txBody>
          <a:bodyPr/>
          <a:lstStyle/>
          <a:p>
            <a:r>
              <a:rPr lang="en-US" dirty="0"/>
              <a:t>Consultation schedule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E2E1-D5F1-D481-3EF8-4469A524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469610"/>
            <a:ext cx="12125739" cy="5534164"/>
          </a:xfrm>
        </p:spPr>
        <p:txBody>
          <a:bodyPr/>
          <a:lstStyle/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intalniri</a:t>
            </a:r>
            <a:r>
              <a:rPr lang="en-US" dirty="0"/>
              <a:t> la o </a:t>
            </a:r>
            <a:r>
              <a:rPr lang="en-US" dirty="0" err="1"/>
              <a:t>anumita</a:t>
            </a:r>
            <a:r>
              <a:rPr lang="en-US" dirty="0"/>
              <a:t> data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vizualizeze</a:t>
            </a:r>
            <a:r>
              <a:rPr lang="en-US" dirty="0"/>
              <a:t> </a:t>
            </a:r>
            <a:r>
              <a:rPr lang="en-US" dirty="0" err="1"/>
              <a:t>programarile</a:t>
            </a:r>
            <a:r>
              <a:rPr lang="en-US" dirty="0"/>
              <a:t>. Daca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programeze</a:t>
            </a:r>
            <a:r>
              <a:rPr lang="en-US" dirty="0"/>
              <a:t> o </a:t>
            </a:r>
            <a:r>
              <a:rPr lang="en-US" dirty="0" err="1"/>
              <a:t>intalnire</a:t>
            </a:r>
            <a:r>
              <a:rPr lang="en-US" dirty="0"/>
              <a:t>  </a:t>
            </a:r>
            <a:r>
              <a:rPr lang="en-US" dirty="0" err="1"/>
              <a:t>intr</a:t>
            </a:r>
            <a:r>
              <a:rPr lang="en-US" dirty="0"/>
              <a:t> un interval </a:t>
            </a:r>
            <a:r>
              <a:rPr lang="en-US" dirty="0" err="1"/>
              <a:t>orar</a:t>
            </a:r>
            <a:r>
              <a:rPr lang="en-US" dirty="0"/>
              <a:t> in care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desfasura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o </a:t>
            </a:r>
            <a:r>
              <a:rPr lang="en-US" dirty="0" err="1"/>
              <a:t>intalnire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atentiona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7ED9E-8DD8-AFCE-9792-DAC339C5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362" y="4199952"/>
            <a:ext cx="4319553" cy="2663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284E3-1C71-DBCC-3188-F40D7C84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" y="4199952"/>
            <a:ext cx="3907490" cy="2658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CDA65-12FC-3831-5E21-F2DB72F7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78" y="3816315"/>
            <a:ext cx="7871791" cy="377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4F62F-C09B-9DFD-3472-CD54FF98F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738" y="4330630"/>
            <a:ext cx="3735984" cy="2538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CE125A-CDE2-7134-C0AF-49BD07504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00" y="3748228"/>
            <a:ext cx="4109060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24EB-ABBC-2C04-39B5-44D27522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225287"/>
            <a:ext cx="10762490" cy="5685935"/>
          </a:xfrm>
        </p:spPr>
        <p:txBody>
          <a:bodyPr/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a </a:t>
            </a:r>
            <a:r>
              <a:rPr lang="en-US" dirty="0" err="1"/>
              <a:t>programat</a:t>
            </a:r>
            <a:r>
              <a:rPr lang="en-US" dirty="0"/>
              <a:t> </a:t>
            </a:r>
            <a:r>
              <a:rPr lang="en-US" dirty="0" err="1"/>
              <a:t>intalnirea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acceptata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vizionata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 un </a:t>
            </a:r>
            <a:r>
              <a:rPr lang="en-US" dirty="0" err="1"/>
              <a:t>tabel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user: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7D152-BFDB-5373-8472-2995287C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2" y="1486363"/>
            <a:ext cx="9588947" cy="45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4009-4331-22B8-3CFB-6E09C5AC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150" y="364940"/>
            <a:ext cx="1594762" cy="581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43E-C076-5083-81C4-3341BD86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099930"/>
            <a:ext cx="12059478" cy="5758070"/>
          </a:xfrm>
        </p:spPr>
        <p:txBody>
          <a:bodyPr/>
          <a:lstStyle/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adreseze</a:t>
            </a:r>
            <a:r>
              <a:rPr lang="en-US" dirty="0"/>
              <a:t> </a:t>
            </a:r>
            <a:r>
              <a:rPr lang="en-US" dirty="0" err="1"/>
              <a:t>intrebari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primeasca</a:t>
            </a:r>
            <a:r>
              <a:rPr lang="en-US" dirty="0"/>
              <a:t> </a:t>
            </a:r>
            <a:r>
              <a:rPr lang="en-US" dirty="0" err="1"/>
              <a:t>raspunsuri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care </a:t>
            </a:r>
            <a:r>
              <a:rPr lang="en-US" dirty="0" err="1"/>
              <a:t>sistemul</a:t>
            </a:r>
            <a:r>
              <a:rPr lang="en-US" dirty="0"/>
              <a:t> are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raspunsuri</a:t>
            </a:r>
            <a:r>
              <a:rPr lang="en-US" dirty="0"/>
              <a:t> </a:t>
            </a:r>
            <a:r>
              <a:rPr lang="en-US" dirty="0" err="1"/>
              <a:t>prestabilite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6415C-338F-EA74-2E5D-6180CBCC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8" y="2400601"/>
            <a:ext cx="6091103" cy="2700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8105B-BE3A-7DD1-E419-812AE26A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79" y="2346404"/>
            <a:ext cx="5850302" cy="3003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61A19-DAD1-7510-7C03-1FF359CD5E85}"/>
              </a:ext>
            </a:extLst>
          </p:cNvPr>
          <p:cNvSpPr txBox="1"/>
          <p:nvPr/>
        </p:nvSpPr>
        <p:spPr>
          <a:xfrm>
            <a:off x="507102" y="1977072"/>
            <a:ext cx="342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conversatia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F4A6F-ADAD-2355-F987-91BE53C7A169}"/>
              </a:ext>
            </a:extLst>
          </p:cNvPr>
          <p:cNvSpPr txBox="1"/>
          <p:nvPr/>
        </p:nvSpPr>
        <p:spPr>
          <a:xfrm>
            <a:off x="7147464" y="1746239"/>
            <a:ext cx="426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conversatiei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en-US" dirty="0" err="1"/>
              <a:t>salvezi</a:t>
            </a:r>
            <a:endParaRPr lang="ro-R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4D33C-5533-4930-9FBE-9C7FEC51F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28" y="6065835"/>
            <a:ext cx="8135485" cy="819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47458D-41C8-7078-FD16-A86C3DB0FD9D}"/>
              </a:ext>
            </a:extLst>
          </p:cNvPr>
          <p:cNvSpPr txBox="1"/>
          <p:nvPr/>
        </p:nvSpPr>
        <p:spPr>
          <a:xfrm>
            <a:off x="132522" y="5645426"/>
            <a:ext cx="555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Conversatia</a:t>
            </a:r>
            <a:r>
              <a:rPr lang="en-US" dirty="0"/>
              <a:t> din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salvata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428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E30B-0040-4430-0A89-8BF33D56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87" y="50484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Report Generator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8F7E-9EA0-CEE6-D23B-0D02CA084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431235"/>
            <a:ext cx="12006470" cy="5426765"/>
          </a:xfrm>
        </p:spPr>
        <p:txBody>
          <a:bodyPr/>
          <a:lstStyle/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descarce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conversatiei</a:t>
            </a:r>
            <a:r>
              <a:rPr lang="en-US" dirty="0"/>
              <a:t> cu </a:t>
            </a:r>
            <a:r>
              <a:rPr lang="en-US" dirty="0" err="1"/>
              <a:t>sistemul</a:t>
            </a:r>
            <a:r>
              <a:rPr lang="en-US" dirty="0"/>
              <a:t> in format pdf instant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(Generate Report).</a:t>
            </a:r>
            <a:br>
              <a:rPr lang="en-US" dirty="0"/>
            </a:b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33CF3-9869-FF83-2216-385BA8FF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" y="3312323"/>
            <a:ext cx="6016487" cy="3519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15ADD-FCA3-C318-25B0-234B10E7D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30" y="2452835"/>
            <a:ext cx="12006470" cy="859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17647-F180-8334-6295-F52B99A46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65" y="3545678"/>
            <a:ext cx="6003235" cy="32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23FC-7CF2-F22C-87C9-D218A06F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04" y="57110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Document flow management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22D9-BB03-93F8-5600-834515F9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563757"/>
            <a:ext cx="12006470" cy="5294243"/>
          </a:xfrm>
        </p:spPr>
        <p:txBody>
          <a:bodyPr/>
          <a:lstStyle/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incarce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tip pdf, txt.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un document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incarcat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, </a:t>
            </a:r>
            <a:r>
              <a:rPr lang="en-US" dirty="0" err="1"/>
              <a:t>adminul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angajatii</a:t>
            </a:r>
            <a:r>
              <a:rPr lang="en-US" dirty="0"/>
              <a:t> pot </a:t>
            </a:r>
            <a:r>
              <a:rPr lang="en-US" dirty="0" err="1"/>
              <a:t>vizualiza</a:t>
            </a:r>
            <a:r>
              <a:rPr lang="en-US" dirty="0"/>
              <a:t> cine a </a:t>
            </a:r>
            <a:r>
              <a:rPr lang="en-US" dirty="0" err="1"/>
              <a:t>incarcat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pot </a:t>
            </a:r>
            <a:r>
              <a:rPr lang="en-US" dirty="0" err="1"/>
              <a:t>vizualiza</a:t>
            </a:r>
            <a:r>
              <a:rPr lang="en-US" dirty="0"/>
              <a:t>, </a:t>
            </a:r>
            <a:r>
              <a:rPr lang="en-US" dirty="0" err="1"/>
              <a:t>edita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semna</a:t>
            </a:r>
            <a:r>
              <a:rPr lang="en-US" dirty="0"/>
              <a:t>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3F7E1-17A1-1886-F499-67FB9E27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3" y="3729342"/>
            <a:ext cx="5753923" cy="3020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4F975-CB4F-18B3-5B65-DBBCFF6A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" y="2506031"/>
            <a:ext cx="11410113" cy="28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4282FC-E3C9-45F9-E160-723EB35FC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469" y="3474989"/>
            <a:ext cx="6252868" cy="33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6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F457-AE65-BF19-BA7E-273F8C04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32974" cy="6858000"/>
          </a:xfrm>
        </p:spPr>
        <p:txBody>
          <a:bodyPr/>
          <a:lstStyle/>
          <a:p>
            <a:r>
              <a:rPr lang="en-US" dirty="0"/>
              <a:t> Pana </a:t>
            </a:r>
            <a:r>
              <a:rPr lang="en-US" dirty="0" err="1"/>
              <a:t>acum</a:t>
            </a:r>
            <a:r>
              <a:rPr lang="en-US" dirty="0"/>
              <a:t> am </a:t>
            </a:r>
            <a:r>
              <a:rPr lang="en-US" dirty="0" err="1"/>
              <a:t>aratat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pe care l am </a:t>
            </a:r>
            <a:r>
              <a:rPr lang="en-US" dirty="0" err="1"/>
              <a:t>incarcat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 cum se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documentele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optiunile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tip de document. Voi </a:t>
            </a:r>
            <a:r>
              <a:rPr lang="en-US" dirty="0" err="1"/>
              <a:t>prezenta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de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oferite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documentelor</a:t>
            </a:r>
            <a:r>
              <a:rPr lang="en-US" dirty="0"/>
              <a:t>:</a:t>
            </a:r>
            <a:br>
              <a:rPr lang="en-US" dirty="0"/>
            </a:b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28F37-D3AE-B532-7851-1E782B732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413865"/>
            <a:ext cx="4974389" cy="277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980A4-F100-6BC8-ACB6-CF1518D5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4237380"/>
            <a:ext cx="4974389" cy="2637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E56AD-72FF-B2DD-F2A7-BA71131DD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41" y="1739347"/>
            <a:ext cx="6113944" cy="5135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90798B-9B8E-81D4-54B4-59452778B275}"/>
              </a:ext>
            </a:extLst>
          </p:cNvPr>
          <p:cNvSpPr txBox="1"/>
          <p:nvPr/>
        </p:nvSpPr>
        <p:spPr>
          <a:xfrm>
            <a:off x="251791" y="101968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 se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de edit pe un </a:t>
            </a:r>
            <a:r>
              <a:rPr lang="en-US" dirty="0" err="1"/>
              <a:t>fsier</a:t>
            </a:r>
            <a:r>
              <a:rPr lang="en-US" dirty="0"/>
              <a:t> txt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modalitatea</a:t>
            </a:r>
            <a:r>
              <a:rPr lang="en-US" dirty="0"/>
              <a:t> de </a:t>
            </a:r>
            <a:r>
              <a:rPr lang="en-US" dirty="0" err="1"/>
              <a:t>de</a:t>
            </a:r>
            <a:r>
              <a:rPr lang="en-US" dirty="0"/>
              <a:t> view a </a:t>
            </a:r>
            <a:r>
              <a:rPr lang="en-US" dirty="0" err="1"/>
              <a:t>unui</a:t>
            </a:r>
            <a:r>
              <a:rPr lang="en-US" dirty="0"/>
              <a:t> document.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488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A371-54EC-4167-EE27-3B5C2C85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06017"/>
            <a:ext cx="12019722" cy="6751983"/>
          </a:xfrm>
        </p:spPr>
        <p:txBody>
          <a:bodyPr/>
          <a:lstStyle/>
          <a:p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de </a:t>
            </a:r>
            <a:r>
              <a:rPr lang="en-US" dirty="0" err="1"/>
              <a:t>semnare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fisier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:</a:t>
            </a:r>
            <a:br>
              <a:rPr lang="en-US" dirty="0"/>
            </a:b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2F640-DA50-C9D5-8D4C-37752FB6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55573"/>
            <a:ext cx="8189603" cy="61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02C9-87F0-88D4-D34C-1F2377437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634" y="2630557"/>
            <a:ext cx="4187687" cy="798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err="1"/>
              <a:t>Multumim</a:t>
            </a:r>
            <a:r>
              <a:rPr lang="en-US" sz="6000" dirty="0"/>
              <a:t>!</a:t>
            </a:r>
            <a:endParaRPr lang="ro-RO" sz="6000" dirty="0"/>
          </a:p>
        </p:txBody>
      </p:sp>
    </p:spTree>
    <p:extLst>
      <p:ext uri="{BB962C8B-B14F-4D97-AF65-F5344CB8AC3E}">
        <p14:creationId xmlns:p14="http://schemas.microsoft.com/office/powerpoint/2010/main" val="99053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94F3-8951-B8AF-FD13-010E48CB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9019-95CC-0228-82A3-4205DF04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proiect</a:t>
            </a:r>
            <a:r>
              <a:rPr lang="en-GB" dirty="0"/>
              <a:t> </a:t>
            </a:r>
            <a:r>
              <a:rPr lang="en-GB" dirty="0" err="1"/>
              <a:t>implementeaza</a:t>
            </a:r>
            <a:r>
              <a:rPr lang="en-GB" dirty="0"/>
              <a:t> </a:t>
            </a:r>
            <a:r>
              <a:rPr lang="en-GB" dirty="0" err="1"/>
              <a:t>gestiunea</a:t>
            </a:r>
            <a:r>
              <a:rPr lang="en-GB" dirty="0"/>
              <a:t> </a:t>
            </a:r>
            <a:r>
              <a:rPr lang="en-GB" dirty="0" err="1"/>
              <a:t>activitatilor</a:t>
            </a:r>
            <a:r>
              <a:rPr lang="en-GB" dirty="0"/>
              <a:t> din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primarii</a:t>
            </a:r>
            <a:r>
              <a:rPr lang="en-GB" dirty="0"/>
              <a:t> municipal.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Pe </a:t>
            </a:r>
            <a:r>
              <a:rPr lang="en-GB" dirty="0" err="1"/>
              <a:t>parcursul</a:t>
            </a:r>
            <a:r>
              <a:rPr lang="en-GB" dirty="0"/>
              <a:t> </a:t>
            </a:r>
            <a:r>
              <a:rPr lang="en-GB" dirty="0" err="1"/>
              <a:t>prezentarii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arata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implementarile</a:t>
            </a:r>
            <a:r>
              <a:rPr lang="en-GB" dirty="0"/>
              <a:t> din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aplicatiei</a:t>
            </a:r>
            <a:r>
              <a:rPr lang="en-GB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174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6B4D-0B50-CA6F-0FD2-B908409B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81" y="451832"/>
            <a:ext cx="8911687" cy="1280890"/>
          </a:xfrm>
        </p:spPr>
        <p:txBody>
          <a:bodyPr/>
          <a:lstStyle/>
          <a:p>
            <a:pPr algn="ctr"/>
            <a:r>
              <a:rPr lang="en-GB" dirty="0"/>
              <a:t>Login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068E7-CFED-06C7-E37D-BF6992656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924" y="1994132"/>
            <a:ext cx="5362927" cy="23128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6467C-3F44-3C41-9E6D-07E9B6EC0F4F}"/>
              </a:ext>
            </a:extLst>
          </p:cNvPr>
          <p:cNvSpPr txBox="1"/>
          <p:nvPr/>
        </p:nvSpPr>
        <p:spPr>
          <a:xfrm>
            <a:off x="1391479" y="1994131"/>
            <a:ext cx="4465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prima </a:t>
            </a:r>
            <a:r>
              <a:rPr lang="en-GB" dirty="0" err="1"/>
              <a:t>pagina</a:t>
            </a:r>
            <a:r>
              <a:rPr lang="en-GB" dirty="0"/>
              <a:t> din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aplicatiei</a:t>
            </a:r>
            <a:r>
              <a:rPr lang="en-GB" dirty="0"/>
              <a:t>, un </a:t>
            </a:r>
            <a:r>
              <a:rPr lang="en-GB" dirty="0" err="1"/>
              <a:t>utilizator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angajat</a:t>
            </a:r>
            <a:r>
              <a:rPr lang="en-GB" dirty="0"/>
              <a:t> se </a:t>
            </a:r>
            <a:r>
              <a:rPr lang="en-GB" dirty="0" err="1"/>
              <a:t>conecteaza</a:t>
            </a:r>
            <a:r>
              <a:rPr lang="en-GB" dirty="0"/>
              <a:t> cu </a:t>
            </a:r>
            <a:r>
              <a:rPr lang="en-GB" dirty="0" err="1"/>
              <a:t>usernameul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parola</a:t>
            </a:r>
            <a:r>
              <a:rPr lang="en-GB" dirty="0"/>
              <a:t> din </a:t>
            </a:r>
            <a:r>
              <a:rPr lang="en-GB" dirty="0" err="1"/>
              <a:t>baza</a:t>
            </a:r>
            <a:r>
              <a:rPr lang="en-GB" dirty="0"/>
              <a:t> de date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acesta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redirectionat</a:t>
            </a:r>
            <a:r>
              <a:rPr lang="en-GB" dirty="0"/>
              <a:t> </a:t>
            </a:r>
            <a:r>
              <a:rPr lang="en-GB" dirty="0" err="1"/>
              <a:t>catre</a:t>
            </a:r>
            <a:r>
              <a:rPr lang="en-GB" dirty="0"/>
              <a:t> </a:t>
            </a:r>
            <a:r>
              <a:rPr lang="en-GB" dirty="0" err="1"/>
              <a:t>pagina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de home in </a:t>
            </a:r>
            <a:r>
              <a:rPr lang="en-GB" dirty="0" err="1"/>
              <a:t>functie</a:t>
            </a:r>
            <a:r>
              <a:rPr lang="en-GB" dirty="0"/>
              <a:t> de </a:t>
            </a:r>
            <a:r>
              <a:rPr lang="en-GB" dirty="0" err="1"/>
              <a:t>rolul</a:t>
            </a:r>
            <a:r>
              <a:rPr lang="en-GB" dirty="0"/>
              <a:t> din </a:t>
            </a:r>
            <a:r>
              <a:rPr lang="en-GB" dirty="0" err="1"/>
              <a:t>cadrul</a:t>
            </a:r>
            <a:r>
              <a:rPr lang="en-GB" dirty="0"/>
              <a:t> </a:t>
            </a:r>
            <a:r>
              <a:rPr lang="en-GB" dirty="0" err="1"/>
              <a:t>aplicatiei</a:t>
            </a:r>
            <a:r>
              <a:rPr lang="en-GB" dirty="0"/>
              <a:t>.</a:t>
            </a:r>
            <a:endParaRPr 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AB1EC-F918-0B3E-C25F-B00731E8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4" y="4826675"/>
            <a:ext cx="3988905" cy="2031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7E958-333E-B6D8-D300-D307B073C0A9}"/>
              </a:ext>
            </a:extLst>
          </p:cNvPr>
          <p:cNvSpPr txBox="1"/>
          <p:nvPr/>
        </p:nvSpPr>
        <p:spPr>
          <a:xfrm>
            <a:off x="516835" y="4460800"/>
            <a:ext cx="24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Admin_Home</a:t>
            </a:r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8F890-3B8A-D59A-2337-79D611584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664" y="4826674"/>
            <a:ext cx="3988905" cy="2031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1C1A6-78DB-A77A-0A69-0C5C2B9D43DC}"/>
              </a:ext>
            </a:extLst>
          </p:cNvPr>
          <p:cNvSpPr txBox="1"/>
          <p:nvPr/>
        </p:nvSpPr>
        <p:spPr>
          <a:xfrm>
            <a:off x="5212300" y="4492777"/>
            <a:ext cx="21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Employee_home</a:t>
            </a:r>
            <a:endParaRPr lang="ro-R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EBB37E-8A31-9A29-F104-805137202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569" y="4826673"/>
            <a:ext cx="3988905" cy="2031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6DD54E-0968-114E-DB8F-DE41BEE9B966}"/>
              </a:ext>
            </a:extLst>
          </p:cNvPr>
          <p:cNvSpPr txBox="1"/>
          <p:nvPr/>
        </p:nvSpPr>
        <p:spPr>
          <a:xfrm>
            <a:off x="9660654" y="4460800"/>
            <a:ext cx="166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User_home</a:t>
            </a:r>
            <a:endParaRPr lang="en-GB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13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52D-92CE-10C0-36EE-85A49112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91548"/>
            <a:ext cx="10682977" cy="5619674"/>
          </a:xfrm>
        </p:spPr>
        <p:txBody>
          <a:bodyPr/>
          <a:lstStyle/>
          <a:p>
            <a:r>
              <a:rPr lang="en-GB" dirty="0" err="1"/>
              <a:t>Formularul</a:t>
            </a:r>
            <a:r>
              <a:rPr lang="en-GB" dirty="0"/>
              <a:t> de login </a:t>
            </a:r>
            <a:r>
              <a:rPr lang="en-GB" dirty="0" err="1"/>
              <a:t>ofera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experientele</a:t>
            </a:r>
            <a:r>
              <a:rPr lang="en-GB" dirty="0"/>
              <a:t> pe care le </a:t>
            </a:r>
            <a:r>
              <a:rPr lang="en-GB" dirty="0" err="1"/>
              <a:t>intalnesti</a:t>
            </a:r>
            <a:r>
              <a:rPr lang="en-GB" dirty="0"/>
              <a:t> de </a:t>
            </a:r>
            <a:r>
              <a:rPr lang="en-GB" dirty="0" err="1"/>
              <a:t>obicei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cand </a:t>
            </a:r>
            <a:r>
              <a:rPr lang="en-GB" dirty="0" err="1"/>
              <a:t>vrei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loghezi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-o </a:t>
            </a:r>
            <a:r>
              <a:rPr lang="en-GB" dirty="0" err="1"/>
              <a:t>aplicatie</a:t>
            </a:r>
            <a:r>
              <a:rPr lang="en-GB" dirty="0"/>
              <a:t> </a:t>
            </a:r>
            <a:r>
              <a:rPr lang="en-GB" dirty="0" err="1"/>
              <a:t>deja</a:t>
            </a:r>
            <a:r>
              <a:rPr lang="en-GB" dirty="0"/>
              <a:t> </a:t>
            </a:r>
            <a:r>
              <a:rPr lang="en-GB" dirty="0" err="1"/>
              <a:t>lansata</a:t>
            </a:r>
            <a:r>
              <a:rPr lang="en-GB" dirty="0"/>
              <a:t> cum </a:t>
            </a:r>
            <a:r>
              <a:rPr lang="en-GB" dirty="0" err="1"/>
              <a:t>ar</a:t>
            </a:r>
            <a:r>
              <a:rPr lang="en-GB" dirty="0"/>
              <a:t> fi: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Daca </a:t>
            </a:r>
            <a:r>
              <a:rPr lang="en-GB" dirty="0" err="1"/>
              <a:t>usernameul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parola</a:t>
            </a:r>
            <a:r>
              <a:rPr lang="en-GB" dirty="0"/>
              <a:t> nu </a:t>
            </a:r>
            <a:r>
              <a:rPr lang="en-GB" dirty="0" err="1"/>
              <a:t>corespund</a:t>
            </a:r>
            <a:r>
              <a:rPr lang="en-GB" dirty="0"/>
              <a:t> </a:t>
            </a:r>
            <a:r>
              <a:rPr lang="en-GB" dirty="0" err="1"/>
              <a:t>afiseaza</a:t>
            </a:r>
            <a:r>
              <a:rPr lang="en-GB" dirty="0"/>
              <a:t> </a:t>
            </a:r>
            <a:r>
              <a:rPr lang="en-GB" dirty="0" err="1"/>
              <a:t>mesaj</a:t>
            </a:r>
            <a:r>
              <a:rPr lang="en-GB" dirty="0"/>
              <a:t> de </a:t>
            </a:r>
            <a:r>
              <a:rPr lang="en-GB" dirty="0" err="1"/>
              <a:t>eroare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apare</a:t>
            </a:r>
            <a:r>
              <a:rPr lang="en-GB" dirty="0"/>
              <a:t> un </a:t>
            </a:r>
            <a:r>
              <a:rPr lang="en-GB" dirty="0" err="1"/>
              <a:t>buton</a:t>
            </a:r>
            <a:r>
              <a:rPr lang="en-GB" dirty="0"/>
              <a:t> de go back ca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intorci</a:t>
            </a:r>
            <a:r>
              <a:rPr lang="en-GB" dirty="0"/>
              <a:t> </a:t>
            </a:r>
            <a:r>
              <a:rPr lang="en-GB" dirty="0" err="1"/>
              <a:t>inapoi</a:t>
            </a:r>
            <a:r>
              <a:rPr lang="en-GB" dirty="0"/>
              <a:t> la </a:t>
            </a:r>
            <a:r>
              <a:rPr lang="en-GB" dirty="0" err="1"/>
              <a:t>inceputul</a:t>
            </a:r>
            <a:r>
              <a:rPr lang="en-GB" dirty="0"/>
              <a:t> </a:t>
            </a:r>
            <a:r>
              <a:rPr lang="en-GB" dirty="0" err="1"/>
              <a:t>formularului</a:t>
            </a:r>
            <a:r>
              <a:rPr lang="en-GB" dirty="0"/>
              <a:t>.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D53FE-AC8C-942C-DBB1-5975057E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67" y="1906246"/>
            <a:ext cx="10122466" cy="48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B3D2-167A-6412-1060-DF60DEF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5" y="402136"/>
            <a:ext cx="8911687" cy="1280890"/>
          </a:xfrm>
        </p:spPr>
        <p:txBody>
          <a:bodyPr/>
          <a:lstStyle/>
          <a:p>
            <a:pPr algn="ctr"/>
            <a:r>
              <a:rPr lang="en-GB" dirty="0"/>
              <a:t>Sign In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A6FB-E2DC-3C0E-5ECB-AA9FAA5D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30" y="1683026"/>
            <a:ext cx="5117321" cy="2743200"/>
          </a:xfrm>
        </p:spPr>
        <p:txBody>
          <a:bodyPr/>
          <a:lstStyle/>
          <a:p>
            <a:r>
              <a:rPr lang="en-GB" dirty="0" err="1"/>
              <a:t>Formularul</a:t>
            </a:r>
            <a:r>
              <a:rPr lang="en-GB" dirty="0"/>
              <a:t> de sign in se </a:t>
            </a:r>
            <a:r>
              <a:rPr lang="en-GB" dirty="0" err="1"/>
              <a:t>completeaza</a:t>
            </a:r>
            <a:r>
              <a:rPr lang="en-GB" dirty="0"/>
              <a:t> </a:t>
            </a:r>
            <a:r>
              <a:rPr lang="en-GB" dirty="0" err="1"/>
              <a:t>inainte</a:t>
            </a:r>
            <a:r>
              <a:rPr lang="en-GB" dirty="0"/>
              <a:t> de </a:t>
            </a:r>
            <a:r>
              <a:rPr lang="en-GB" dirty="0" err="1"/>
              <a:t>cel</a:t>
            </a:r>
            <a:r>
              <a:rPr lang="en-GB" dirty="0"/>
              <a:t> de login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avea</a:t>
            </a:r>
            <a:r>
              <a:rPr lang="en-GB" dirty="0"/>
              <a:t> un </a:t>
            </a:r>
            <a:r>
              <a:rPr lang="en-GB" dirty="0" err="1"/>
              <a:t>cont</a:t>
            </a:r>
            <a:r>
              <a:rPr lang="en-GB" dirty="0"/>
              <a:t> in </a:t>
            </a:r>
            <a:r>
              <a:rPr lang="en-GB" dirty="0" err="1"/>
              <a:t>baza</a:t>
            </a:r>
            <a:r>
              <a:rPr lang="en-GB" dirty="0"/>
              <a:t> de date </a:t>
            </a:r>
            <a:r>
              <a:rPr lang="en-GB" dirty="0" err="1"/>
              <a:t>si</a:t>
            </a:r>
            <a:r>
              <a:rPr lang="en-GB" dirty="0"/>
              <a:t> are </a:t>
            </a:r>
            <a:r>
              <a:rPr lang="en-GB" dirty="0" err="1"/>
              <a:t>urmatoarele</a:t>
            </a:r>
            <a:r>
              <a:rPr lang="en-GB" dirty="0"/>
              <a:t> </a:t>
            </a:r>
            <a:r>
              <a:rPr lang="en-GB" dirty="0" err="1"/>
              <a:t>fielduri</a:t>
            </a:r>
            <a:r>
              <a:rPr lang="en-GB" dirty="0"/>
              <a:t>: username, email, </a:t>
            </a:r>
            <a:r>
              <a:rPr lang="en-GB" dirty="0" err="1"/>
              <a:t>cnp</a:t>
            </a:r>
            <a:r>
              <a:rPr lang="en-GB" dirty="0"/>
              <a:t>, password, </a:t>
            </a:r>
            <a:r>
              <a:rPr lang="en-GB" dirty="0" err="1"/>
              <a:t>confirm_password</a:t>
            </a:r>
            <a:r>
              <a:rPr lang="en-GB" dirty="0"/>
              <a:t>,</a:t>
            </a:r>
            <a:r>
              <a:rPr lang="en-US" dirty="0"/>
              <a:t> role. Daca </a:t>
            </a:r>
            <a:r>
              <a:rPr lang="en-US" dirty="0" err="1"/>
              <a:t>datele</a:t>
            </a:r>
            <a:r>
              <a:rPr lang="en-US" dirty="0"/>
              <a:t> introduce in formular sunt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redirectionat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login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care </a:t>
            </a:r>
            <a:r>
              <a:rPr lang="en-US" dirty="0" err="1"/>
              <a:t>confirma</a:t>
            </a:r>
            <a:r>
              <a:rPr lang="en-US" dirty="0"/>
              <a:t> </a:t>
            </a:r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reusita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076D3-F07B-ECCA-DAB3-890E7EF3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3026"/>
            <a:ext cx="60960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9A3F6-1A60-640E-58D6-28EAF1A2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6" y="4426226"/>
            <a:ext cx="5098193" cy="24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0B52-10BD-272C-82DF-CA1E6D50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-212035"/>
            <a:ext cx="12192000" cy="7070035"/>
          </a:xfrm>
        </p:spPr>
        <p:txBody>
          <a:bodyPr/>
          <a:lstStyle/>
          <a:p>
            <a:r>
              <a:rPr lang="en-US" dirty="0" err="1"/>
              <a:t>Formularul</a:t>
            </a:r>
            <a:r>
              <a:rPr lang="en-US" dirty="0"/>
              <a:t> de sign in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conditiile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formular de </a:t>
            </a:r>
            <a:r>
              <a:rPr lang="en-US" dirty="0" err="1"/>
              <a:t>inscriere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usernameul</a:t>
            </a:r>
            <a:r>
              <a:rPr lang="en-US" dirty="0"/>
              <a:t>, </a:t>
            </a:r>
            <a:r>
              <a:rPr lang="en-US" dirty="0" err="1"/>
              <a:t>parola</a:t>
            </a:r>
            <a:r>
              <a:rPr lang="en-US" dirty="0"/>
              <a:t>, </a:t>
            </a:r>
            <a:r>
              <a:rPr lang="en-US" dirty="0" err="1"/>
              <a:t>cnpul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emailul</a:t>
            </a:r>
            <a:r>
              <a:rPr lang="en-US" dirty="0"/>
              <a:t> sunt </a:t>
            </a:r>
            <a:r>
              <a:rPr lang="en-US" dirty="0" err="1"/>
              <a:t>deja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recompleteze</a:t>
            </a:r>
            <a:r>
              <a:rPr lang="en-US" dirty="0"/>
              <a:t> </a:t>
            </a:r>
            <a:r>
              <a:rPr lang="en-US" dirty="0" err="1"/>
              <a:t>formularul</a:t>
            </a:r>
            <a:r>
              <a:rPr lang="en-US" dirty="0"/>
              <a:t>. O </a:t>
            </a:r>
            <a:r>
              <a:rPr lang="en-US" dirty="0" err="1"/>
              <a:t>conditie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contina</a:t>
            </a:r>
            <a:r>
              <a:rPr lang="en-US" dirty="0"/>
              <a:t> minim 8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la password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confirm_password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aceleasi</a:t>
            </a:r>
            <a:r>
              <a:rPr lang="en-US" dirty="0"/>
              <a:t> parole </a:t>
            </a:r>
            <a:r>
              <a:rPr lang="en-US" dirty="0" err="1"/>
              <a:t>trecute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activitatii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primarii</a:t>
            </a:r>
            <a:r>
              <a:rPr lang="en-US" dirty="0"/>
              <a:t> am ales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Mayorul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admin,avand</a:t>
            </a:r>
            <a:r>
              <a:rPr lang="en-US" dirty="0"/>
              <a:t> </a:t>
            </a:r>
            <a:r>
              <a:rPr lang="en-US" dirty="0" err="1"/>
              <a:t>role_id</a:t>
            </a:r>
            <a:r>
              <a:rPr lang="en-US" dirty="0"/>
              <a:t>=1in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cineva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inregistreze</a:t>
            </a:r>
            <a:r>
              <a:rPr lang="en-US" dirty="0"/>
              <a:t> cu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primi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4219F-0130-FA3A-414B-F6071DC5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9" y="1858809"/>
            <a:ext cx="8449854" cy="228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28D57-5FC5-0F0B-4009-07AB726FB4AF}"/>
              </a:ext>
            </a:extLst>
          </p:cNvPr>
          <p:cNvSpPr txBox="1"/>
          <p:nvPr/>
        </p:nvSpPr>
        <p:spPr>
          <a:xfrm>
            <a:off x="4326835" y="1487613"/>
            <a:ext cx="32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Adminul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6A2DB3-A2BA-BE5C-24E5-2E81F2BD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7" y="4194480"/>
            <a:ext cx="1914770" cy="2663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50D447-2CDC-507A-D270-C17E647A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6" y="3322982"/>
            <a:ext cx="1900611" cy="8843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1BF2A0-C291-3A93-8009-3D85CEA1E72A}"/>
              </a:ext>
            </a:extLst>
          </p:cNvPr>
          <p:cNvSpPr txBox="1"/>
          <p:nvPr/>
        </p:nvSpPr>
        <p:spPr>
          <a:xfrm>
            <a:off x="129357" y="2567875"/>
            <a:ext cx="203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  <a:r>
              <a:rPr lang="en-US" dirty="0" err="1"/>
              <a:t>unic</a:t>
            </a:r>
            <a:endParaRPr lang="ro-RO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1A95B7-17B1-B547-4319-17852533F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286" y="4194480"/>
            <a:ext cx="2132104" cy="2663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C4794D-4122-841D-4D73-50A21CE08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286" y="3336361"/>
            <a:ext cx="2038222" cy="9042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152573-FF44-AE5E-E716-731074CD768D}"/>
              </a:ext>
            </a:extLst>
          </p:cNvPr>
          <p:cNvSpPr txBox="1"/>
          <p:nvPr/>
        </p:nvSpPr>
        <p:spPr>
          <a:xfrm>
            <a:off x="2167579" y="2612691"/>
            <a:ext cx="14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  <a:r>
              <a:rPr lang="en-US" dirty="0" err="1"/>
              <a:t>unic</a:t>
            </a:r>
            <a:endParaRPr lang="ro-RO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15F33D-49AE-5E1E-1268-9DB329FC8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549" y="4240592"/>
            <a:ext cx="2262503" cy="2617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A78A76-0333-9F91-1DEF-33D180D08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6508" y="3336361"/>
            <a:ext cx="2262503" cy="8581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7F2444-16AB-8280-D966-E449A73AE23E}"/>
              </a:ext>
            </a:extLst>
          </p:cNvPr>
          <p:cNvSpPr txBox="1"/>
          <p:nvPr/>
        </p:nvSpPr>
        <p:spPr>
          <a:xfrm>
            <a:off x="4190390" y="2650658"/>
            <a:ext cx="203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CNP </a:t>
            </a:r>
            <a:r>
              <a:rPr lang="en-US" dirty="0" err="1"/>
              <a:t>unic</a:t>
            </a:r>
            <a:endParaRPr lang="ro-RO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440CAA-EB09-BFD1-7BEB-B087FEE783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537" y="4240591"/>
            <a:ext cx="2132104" cy="26174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DFEA3B-DB98-4973-CD66-E9D416025B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7053" y="3336359"/>
            <a:ext cx="2038222" cy="9042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6EBD9E-06F0-66FD-4C1B-9B210FD933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941" y="2650658"/>
            <a:ext cx="2009333" cy="6853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EA4CC7-BC17-3138-057E-689D9BE4FD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5307" y="2085295"/>
            <a:ext cx="2009334" cy="6041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AD3AF9-5215-549C-32C7-B4722343E7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53041" y="4074975"/>
            <a:ext cx="2021054" cy="27830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F17649-F6C2-CD79-DB33-CFC1CD30B7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97233" y="3252707"/>
            <a:ext cx="1965895" cy="9042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86124E-C383-AA5E-F23F-5C621F335198}"/>
              </a:ext>
            </a:extLst>
          </p:cNvPr>
          <p:cNvSpPr txBox="1"/>
          <p:nvPr/>
        </p:nvSpPr>
        <p:spPr>
          <a:xfrm>
            <a:off x="8721334" y="2393225"/>
            <a:ext cx="190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unicitatii</a:t>
            </a:r>
            <a:r>
              <a:rPr lang="en-US" dirty="0"/>
              <a:t> </a:t>
            </a:r>
            <a:r>
              <a:rPr lang="en-US" dirty="0" err="1"/>
              <a:t>adminului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549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E155-8EBF-8929-4AC1-DC394200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508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Logout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E43C-DE2C-97C2-B593-15DA4094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470991"/>
            <a:ext cx="11847443" cy="5387009"/>
          </a:xfrm>
        </p:spPr>
        <p:txBody>
          <a:bodyPr/>
          <a:lstStyle/>
          <a:p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termina </a:t>
            </a:r>
            <a:r>
              <a:rPr lang="en-US" dirty="0" err="1"/>
              <a:t>treaba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, are </a:t>
            </a:r>
            <a:r>
              <a:rPr lang="en-US" dirty="0" err="1"/>
              <a:t>disponibila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 de logout care il </a:t>
            </a:r>
            <a:r>
              <a:rPr lang="en-US" dirty="0" err="1"/>
              <a:t>redirectioneaza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login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deconectarii</a:t>
            </a:r>
            <a:r>
              <a:rPr lang="en-US" dirty="0"/>
              <a:t>.</a:t>
            </a:r>
            <a:br>
              <a:rPr lang="en-US" dirty="0"/>
            </a:b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A7839-18FA-1B24-F4B2-64A1BE7C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7" y="2387722"/>
            <a:ext cx="12019722" cy="38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25E67-8AB6-3CBF-4330-9C01751B2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40" y="3074504"/>
            <a:ext cx="4561328" cy="3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F3A8-352F-2C18-80AF-688BA4D2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Change Profile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9C4C-7B53-705C-2381-9E9D3449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669774"/>
            <a:ext cx="12032974" cy="5188226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cadrul</a:t>
            </a:r>
            <a:r>
              <a:rPr lang="en-US" dirty="0"/>
              <a:t> change profile,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logat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, indifferent de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edita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schimbe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r>
              <a:rPr lang="en-US" dirty="0" err="1"/>
              <a:t>Utilizator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inainte</a:t>
            </a:r>
            <a:r>
              <a:rPr lang="en-US" dirty="0"/>
              <a:t> de update:</a:t>
            </a:r>
            <a:br>
              <a:rPr lang="en-US" dirty="0"/>
            </a:b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760AE-4340-2E41-06C2-D5C49D5E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1" y="2705879"/>
            <a:ext cx="8573696" cy="24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EF522-C96D-CED4-2C49-D47BDF60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4028278"/>
            <a:ext cx="3082529" cy="2829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E3349-9BB0-D19D-3646-6689E435AF51}"/>
              </a:ext>
            </a:extLst>
          </p:cNvPr>
          <p:cNvSpPr txBox="1"/>
          <p:nvPr/>
        </p:nvSpPr>
        <p:spPr>
          <a:xfrm>
            <a:off x="159026" y="3066339"/>
            <a:ext cx="2173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Datele</a:t>
            </a:r>
            <a:r>
              <a:rPr lang="en-US" dirty="0"/>
              <a:t> din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adaugate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update:</a:t>
            </a: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9F9FC-3148-A214-A5B0-65514A432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26" y="5000366"/>
            <a:ext cx="4639322" cy="1857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608E0D-0BF9-724B-9355-1627095FC6F7}"/>
              </a:ext>
            </a:extLst>
          </p:cNvPr>
          <p:cNvSpPr txBox="1"/>
          <p:nvPr/>
        </p:nvSpPr>
        <p:spPr>
          <a:xfrm>
            <a:off x="3525078" y="4263887"/>
            <a:ext cx="416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confirmare</a:t>
            </a:r>
            <a:endParaRPr lang="ro-RO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6CE53D-6F04-2D75-17AA-AE303A668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348" y="4089525"/>
            <a:ext cx="2331852" cy="276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C8C48F-0993-77E3-5B71-2A368061BBF5}"/>
              </a:ext>
            </a:extLst>
          </p:cNvPr>
          <p:cNvSpPr txBox="1"/>
          <p:nvPr/>
        </p:nvSpPr>
        <p:spPr>
          <a:xfrm>
            <a:off x="8163339" y="3429000"/>
            <a:ext cx="197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Datele din profil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ro-RO" dirty="0"/>
              <a:t>update: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500E7E-1672-B069-69DF-BC96CE1F6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233" y="3057913"/>
            <a:ext cx="8592749" cy="266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0F2426-E25C-482A-6B91-864B138C386C}"/>
              </a:ext>
            </a:extLst>
          </p:cNvPr>
          <p:cNvSpPr txBox="1"/>
          <p:nvPr/>
        </p:nvSpPr>
        <p:spPr>
          <a:xfrm>
            <a:off x="9349409" y="2170502"/>
            <a:ext cx="2027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Utilizator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dupa</a:t>
            </a:r>
            <a:r>
              <a:rPr lang="en-US" dirty="0"/>
              <a:t> update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183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7819-9BF9-E5AF-0131-F060165B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395" y="597606"/>
            <a:ext cx="8340118" cy="1125177"/>
          </a:xfrm>
        </p:spPr>
        <p:txBody>
          <a:bodyPr/>
          <a:lstStyle/>
          <a:p>
            <a:r>
              <a:rPr lang="ro-RO" dirty="0"/>
              <a:t>Organizational Chart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5FD2-6E40-F784-E162-BFB4A9B6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404730"/>
            <a:ext cx="11966713" cy="5453269"/>
          </a:xfrm>
        </p:spPr>
        <p:txBody>
          <a:bodyPr/>
          <a:lstStyle/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functionalitate</a:t>
            </a:r>
            <a:r>
              <a:rPr lang="en-US" dirty="0"/>
              <a:t> 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departamente</a:t>
            </a:r>
            <a:r>
              <a:rPr lang="en-US" dirty="0"/>
              <a:t> cu </a:t>
            </a:r>
            <a:r>
              <a:rPr lang="en-US" dirty="0" err="1"/>
              <a:t>editarea</a:t>
            </a:r>
            <a:r>
              <a:rPr lang="en-US" dirty="0"/>
              <a:t> </a:t>
            </a:r>
            <a:r>
              <a:rPr lang="en-US" dirty="0" err="1"/>
              <a:t>descrierii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deparatament</a:t>
            </a:r>
            <a:r>
              <a:rPr lang="en-US" dirty="0"/>
              <a:t>(edit)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asignarea</a:t>
            </a:r>
            <a:r>
              <a:rPr lang="en-US" dirty="0"/>
              <a:t> </a:t>
            </a:r>
            <a:r>
              <a:rPr lang="en-US" dirty="0" err="1"/>
              <a:t>angajatilor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departament</a:t>
            </a:r>
            <a:r>
              <a:rPr lang="en-US" dirty="0"/>
              <a:t>, </a:t>
            </a:r>
            <a:r>
              <a:rPr lang="en-US" dirty="0" err="1"/>
              <a:t>odata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un </a:t>
            </a:r>
            <a:r>
              <a:rPr lang="en-US" dirty="0" err="1"/>
              <a:t>angajat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assignat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departament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altui</a:t>
            </a:r>
            <a:r>
              <a:rPr lang="en-US" dirty="0"/>
              <a:t> </a:t>
            </a:r>
            <a:r>
              <a:rPr lang="en-US" dirty="0" err="1"/>
              <a:t>departament</a:t>
            </a:r>
            <a:r>
              <a:rPr lang="en-US" dirty="0"/>
              <a:t> al </a:t>
            </a:r>
            <a:r>
              <a:rPr lang="en-US" dirty="0" err="1"/>
              <a:t>primariei</a:t>
            </a:r>
            <a:r>
              <a:rPr lang="en-US" dirty="0"/>
              <a:t>. </a:t>
            </a:r>
            <a:r>
              <a:rPr lang="en-US" dirty="0" err="1"/>
              <a:t>Detaliile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un </a:t>
            </a:r>
            <a:r>
              <a:rPr lang="en-US" dirty="0" err="1"/>
              <a:t>departament</a:t>
            </a:r>
            <a:r>
              <a:rPr lang="en-US" dirty="0"/>
              <a:t> se pot </a:t>
            </a:r>
            <a:r>
              <a:rPr lang="en-US" dirty="0" err="1"/>
              <a:t>viziona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apasarea</a:t>
            </a:r>
            <a:r>
              <a:rPr lang="en-US" dirty="0"/>
              <a:t> pe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departamentului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3263F-B069-6C7D-0367-2A358DF2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7" y="4240694"/>
            <a:ext cx="4581615" cy="2617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6804A-AF13-7EC2-F342-1EE8AC08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202" y="5057523"/>
            <a:ext cx="3667637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4ECF0-B0AA-C8F2-ED55-BB6949B3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02" y="3632354"/>
            <a:ext cx="3597757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FD636-3B4C-1703-5C68-B48289BF9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944" y="3873704"/>
            <a:ext cx="3846070" cy="29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460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784</Words>
  <Application>Microsoft Office PowerPoint</Application>
  <PresentationFormat>Widescreen</PresentationFormat>
  <Paragraphs>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Proiect 1 Gestionarea activitatilor unei primarii</vt:lpstr>
      <vt:lpstr>Introducere</vt:lpstr>
      <vt:lpstr>Login</vt:lpstr>
      <vt:lpstr>PowerPoint Presentation</vt:lpstr>
      <vt:lpstr>Sign In</vt:lpstr>
      <vt:lpstr>PowerPoint Presentation</vt:lpstr>
      <vt:lpstr>Logout</vt:lpstr>
      <vt:lpstr>Change Profile</vt:lpstr>
      <vt:lpstr>Organizational Chart Establishment</vt:lpstr>
      <vt:lpstr>PowerPoint Presentation</vt:lpstr>
      <vt:lpstr>Consultation schedule</vt:lpstr>
      <vt:lpstr>PowerPoint Presentation</vt:lpstr>
      <vt:lpstr>Chat</vt:lpstr>
      <vt:lpstr>Report Generator</vt:lpstr>
      <vt:lpstr>Document flow management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1 Gestionarea activitatilor unei primarii</dc:title>
  <dc:creator>Cristian Penoiu</dc:creator>
  <cp:lastModifiedBy>Cristian Penoiu</cp:lastModifiedBy>
  <cp:revision>1</cp:revision>
  <dcterms:created xsi:type="dcterms:W3CDTF">2024-05-12T08:12:41Z</dcterms:created>
  <dcterms:modified xsi:type="dcterms:W3CDTF">2024-05-12T10:36:27Z</dcterms:modified>
</cp:coreProperties>
</file>