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d3a9f88e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d3a9f88e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d3a9f88e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d3a9f88e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d3a9f88e8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d3a9f88e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d3a9f88e8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d3a9f88e8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d3a9f88e8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d3a9f88e8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50" y="2461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MVC (Model-View-Controller)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3"/>
            <a:ext cx="59565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por:Cristian R. Zago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Leal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Bruna Mayumi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Apesar de muitas pessoas considerarem essa sigla como um padrão de design de interface, na verdade ele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 um padrão de arquitetura de software responsável por contribuir na otimização da velocidade entre as requisições feitas pelo comando dos usuários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 quase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 anos de formulação, a arquitetura MVC é dividida em três componentes essenciais: Model, Controller e View.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dúvida muito recorrente na programação é se no processo de desenvolvimento pode ter apenas esses 3 componentes ou se é possível acrescentar mais alguns. A resposta é sim para a possibilidade de inserir uma camada extra. Essa sequência de códigos pode ser alterada conforme a necessidade do projeto.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 um código com muitas camadas se torna muito confuso e por isso, o ideal é manter o padrão original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 seguir vamos explicar os conceitos e aplicações dos componentes que acompanham essa arquitetura de software.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Essa classe também é conhecida como Business Object Model (objeto modelo de negócio). </a:t>
            </a: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Sua responsabilidade é gerenciar e controlar a forma como os dados se comportam por meio das funções, lógica e regras de negócios estabelecidas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 é o detentor dos dados que recebe as informações do Controller,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ela está correta ou não e envia a resposta mais adequada.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camada de controle é responsável por intermediar as requisições enviadas pelo View com as respostas fornecidas pelo Model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processando os dados que o usuário informou e repassando para outras camadas.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 analogia bem simplista, o controller  operaria como o ‘’maestro de uma orquestra’’  que permite a comunicação entre o detentor dos dados e a pessoa com vários questionamentos no MVC.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Essa camada é responsável por apresentar as informações de forma visual ao usuário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Em seu desenvolvimento devem ser aplicados apenas recursos ligados a aparência como mensagens, botões ou telas.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Seguindo nosso processo de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comparação, o View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está na linha de frente da comunicação com usuário e é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responsável por transmitir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questionamentos ao controller e entregar as respostas obtidas ao usuário. É a parte da interface que se comunica, disponibilizando e capturando todas as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informações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 usuário.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iremos </a:t>
            </a:r>
            <a:r>
              <a:rPr lang="pt-BR"/>
              <a:t>utilizar</a:t>
            </a:r>
            <a:r>
              <a:rPr lang="pt-BR"/>
              <a:t> este modelo?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Sistema de MVC é o ideal para essa aplicação, pois como a ideia inicial é de criar gerenciadores de estoque e funcionários a aplicação é baseada na criação de banco de dados onde serão informados todos os dados de itens e funcionários. Nosso banco de dados é representado pelo Model do MVC.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Toda alteração que ocorrer no banco de dados será gerida pelas funcionalidades de nossas aplicações. Funcionalidades como adição de novos produtos e funcionários, atualização de produtos e funcionários e exclusão de dados do banco de dados. Dessa forma representando a camada Controller.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A camada View de nossa aplicação será a interface gráfica apresentando ao usuário respostas às suas requisições onde. Nessa camada onde o usuário irá solicitar alguma ação do sistema e incluir os dados que serão adicionados ao Banco de dados através das funcionalidades.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