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s Del Razo Dominguez" userId="4166477c813e8ab1" providerId="LiveId" clId="{5C26212B-3B8E-4161-B013-7954095C6B84}"/>
    <pc:docChg chg="delSld modSld">
      <pc:chgData name="Jose Carlos Del Razo Dominguez" userId="4166477c813e8ab1" providerId="LiveId" clId="{5C26212B-3B8E-4161-B013-7954095C6B84}" dt="2024-07-27T00:47:22.552" v="54" actId="20577"/>
      <pc:docMkLst>
        <pc:docMk/>
      </pc:docMkLst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56"/>
        </pc:sldMkLst>
      </pc:sldChg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57"/>
        </pc:sldMkLst>
      </pc:sldChg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58"/>
        </pc:sldMkLst>
      </pc:sldChg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59"/>
        </pc:sldMkLst>
      </pc:sldChg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60"/>
        </pc:sldMkLst>
      </pc:sldChg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61"/>
        </pc:sldMkLst>
      </pc:sldChg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62"/>
        </pc:sldMkLst>
      </pc:sldChg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63"/>
        </pc:sldMkLst>
      </pc:sldChg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64"/>
        </pc:sldMkLst>
      </pc:sldChg>
      <pc:sldChg chg="del">
        <pc:chgData name="Jose Carlos Del Razo Dominguez" userId="4166477c813e8ab1" providerId="LiveId" clId="{5C26212B-3B8E-4161-B013-7954095C6B84}" dt="2024-07-27T00:44:47.304" v="0" actId="47"/>
        <pc:sldMkLst>
          <pc:docMk/>
          <pc:sldMk cId="0" sldId="265"/>
        </pc:sldMkLst>
      </pc:sldChg>
      <pc:sldChg chg="modSp mod">
        <pc:chgData name="Jose Carlos Del Razo Dominguez" userId="4166477c813e8ab1" providerId="LiveId" clId="{5C26212B-3B8E-4161-B013-7954095C6B84}" dt="2024-07-27T00:47:22.552" v="54" actId="20577"/>
        <pc:sldMkLst>
          <pc:docMk/>
          <pc:sldMk cId="0" sldId="266"/>
        </pc:sldMkLst>
        <pc:spChg chg="mod">
          <ac:chgData name="Jose Carlos Del Razo Dominguez" userId="4166477c813e8ab1" providerId="LiveId" clId="{5C26212B-3B8E-4161-B013-7954095C6B84}" dt="2024-07-27T00:47:22.552" v="54" actId="20577"/>
          <ac:spMkLst>
            <pc:docMk/>
            <pc:sldMk cId="0" sldId="266"/>
            <ac:spMk id="6" creationId="{00000000-0000-0000-0000-000000000000}"/>
          </ac:spMkLst>
        </pc:spChg>
      </pc:sldChg>
      <pc:sldChg chg="del">
        <pc:chgData name="Jose Carlos Del Razo Dominguez" userId="4166477c813e8ab1" providerId="LiveId" clId="{5C26212B-3B8E-4161-B013-7954095C6B84}" dt="2024-07-27T00:44:50.629" v="1" actId="47"/>
        <pc:sldMkLst>
          <pc:docMk/>
          <pc:sldMk cId="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08019" y="1993519"/>
            <a:ext cx="477596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4846" y="3456813"/>
            <a:ext cx="524230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54577" y="1475739"/>
            <a:ext cx="6501130" cy="5203190"/>
          </a:xfrm>
          <a:custGeom>
            <a:avLst/>
            <a:gdLst/>
            <a:ahLst/>
            <a:cxnLst/>
            <a:rect l="l" t="t" r="r" b="b"/>
            <a:pathLst>
              <a:path w="6501130" h="5203190">
                <a:moveTo>
                  <a:pt x="6487922" y="12700"/>
                </a:moveTo>
                <a:lnTo>
                  <a:pt x="6481572" y="12700"/>
                </a:lnTo>
                <a:lnTo>
                  <a:pt x="6481572" y="19050"/>
                </a:lnTo>
                <a:lnTo>
                  <a:pt x="6481572" y="5184140"/>
                </a:lnTo>
                <a:lnTo>
                  <a:pt x="19050" y="5184140"/>
                </a:lnTo>
                <a:lnTo>
                  <a:pt x="19050" y="19050"/>
                </a:lnTo>
                <a:lnTo>
                  <a:pt x="6481572" y="19050"/>
                </a:lnTo>
                <a:lnTo>
                  <a:pt x="6481572" y="12700"/>
                </a:lnTo>
                <a:lnTo>
                  <a:pt x="12700" y="12700"/>
                </a:lnTo>
                <a:lnTo>
                  <a:pt x="12700" y="19050"/>
                </a:lnTo>
                <a:lnTo>
                  <a:pt x="12700" y="5184140"/>
                </a:lnTo>
                <a:lnTo>
                  <a:pt x="12700" y="5190490"/>
                </a:lnTo>
                <a:lnTo>
                  <a:pt x="6487922" y="5190490"/>
                </a:lnTo>
                <a:lnTo>
                  <a:pt x="6487922" y="5184533"/>
                </a:lnTo>
                <a:lnTo>
                  <a:pt x="6487922" y="5184140"/>
                </a:lnTo>
                <a:lnTo>
                  <a:pt x="6487922" y="19050"/>
                </a:lnTo>
                <a:lnTo>
                  <a:pt x="6487922" y="18923"/>
                </a:lnTo>
                <a:lnTo>
                  <a:pt x="6487922" y="12700"/>
                </a:lnTo>
                <a:close/>
              </a:path>
              <a:path w="6501130" h="5203190">
                <a:moveTo>
                  <a:pt x="6500622" y="0"/>
                </a:moveTo>
                <a:lnTo>
                  <a:pt x="6494272" y="0"/>
                </a:lnTo>
                <a:lnTo>
                  <a:pt x="6494272" y="6350"/>
                </a:lnTo>
                <a:lnTo>
                  <a:pt x="6494272" y="5196840"/>
                </a:lnTo>
                <a:lnTo>
                  <a:pt x="6350" y="5196840"/>
                </a:lnTo>
                <a:lnTo>
                  <a:pt x="6350" y="6350"/>
                </a:lnTo>
                <a:lnTo>
                  <a:pt x="6494272" y="6350"/>
                </a:lnTo>
                <a:lnTo>
                  <a:pt x="6494272" y="0"/>
                </a:lnTo>
                <a:lnTo>
                  <a:pt x="0" y="0"/>
                </a:lnTo>
                <a:lnTo>
                  <a:pt x="0" y="6350"/>
                </a:lnTo>
                <a:lnTo>
                  <a:pt x="0" y="5196840"/>
                </a:lnTo>
                <a:lnTo>
                  <a:pt x="0" y="5203190"/>
                </a:lnTo>
                <a:lnTo>
                  <a:pt x="6500622" y="5203190"/>
                </a:lnTo>
                <a:lnTo>
                  <a:pt x="6500622" y="5197233"/>
                </a:lnTo>
                <a:lnTo>
                  <a:pt x="6500622" y="5196840"/>
                </a:lnTo>
                <a:lnTo>
                  <a:pt x="6500622" y="6350"/>
                </a:lnTo>
                <a:lnTo>
                  <a:pt x="6500622" y="6223"/>
                </a:lnTo>
                <a:lnTo>
                  <a:pt x="65006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8469" y="1550670"/>
            <a:ext cx="3284854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1505711"/>
            <a:ext cx="962418" cy="13373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2746" y="805688"/>
            <a:ext cx="2286507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9135" y="1916429"/>
            <a:ext cx="8253729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6813"/>
            <a:ext cx="2871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2873C5"/>
                </a:solidFill>
                <a:latin typeface="Calibri Light"/>
                <a:cs typeface="Calibri Light"/>
              </a:rPr>
              <a:t>Nuestros</a:t>
            </a:r>
            <a:r>
              <a:rPr sz="3200" spc="-50" dirty="0">
                <a:solidFill>
                  <a:srgbClr val="2873C5"/>
                </a:solidFill>
                <a:latin typeface="Calibri Light"/>
                <a:cs typeface="Calibri Light"/>
              </a:rPr>
              <a:t> </a:t>
            </a:r>
            <a:r>
              <a:rPr sz="3200" spc="-15" dirty="0">
                <a:solidFill>
                  <a:srgbClr val="2873C5"/>
                </a:solidFill>
                <a:latin typeface="Calibri Light"/>
                <a:cs typeface="Calibri Light"/>
              </a:rPr>
              <a:t>Clientes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308" y="6259719"/>
            <a:ext cx="531923" cy="5027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1569" y="1475739"/>
            <a:ext cx="11493500" cy="4697730"/>
          </a:xfrm>
          <a:custGeom>
            <a:avLst/>
            <a:gdLst/>
            <a:ahLst/>
            <a:cxnLst/>
            <a:rect l="l" t="t" r="r" b="b"/>
            <a:pathLst>
              <a:path w="11493500" h="4697730">
                <a:moveTo>
                  <a:pt x="11480546" y="4678680"/>
                </a:moveTo>
                <a:lnTo>
                  <a:pt x="19050" y="4678680"/>
                </a:lnTo>
                <a:lnTo>
                  <a:pt x="19050" y="19062"/>
                </a:lnTo>
                <a:lnTo>
                  <a:pt x="12700" y="19062"/>
                </a:lnTo>
                <a:lnTo>
                  <a:pt x="12700" y="4678680"/>
                </a:lnTo>
                <a:lnTo>
                  <a:pt x="12700" y="4685030"/>
                </a:lnTo>
                <a:lnTo>
                  <a:pt x="11480546" y="4685030"/>
                </a:lnTo>
                <a:lnTo>
                  <a:pt x="11480546" y="4678680"/>
                </a:lnTo>
                <a:close/>
              </a:path>
              <a:path w="11493500" h="4697730">
                <a:moveTo>
                  <a:pt x="11480546" y="12700"/>
                </a:moveTo>
                <a:lnTo>
                  <a:pt x="12700" y="12700"/>
                </a:lnTo>
                <a:lnTo>
                  <a:pt x="12700" y="19050"/>
                </a:lnTo>
                <a:lnTo>
                  <a:pt x="11474196" y="19050"/>
                </a:lnTo>
                <a:lnTo>
                  <a:pt x="11474196" y="4678553"/>
                </a:lnTo>
                <a:lnTo>
                  <a:pt x="11480546" y="4678553"/>
                </a:lnTo>
                <a:lnTo>
                  <a:pt x="11480546" y="19050"/>
                </a:lnTo>
                <a:lnTo>
                  <a:pt x="11480546" y="18923"/>
                </a:lnTo>
                <a:lnTo>
                  <a:pt x="11480546" y="12700"/>
                </a:lnTo>
                <a:close/>
              </a:path>
              <a:path w="11493500" h="4697730">
                <a:moveTo>
                  <a:pt x="11493246" y="4691380"/>
                </a:moveTo>
                <a:lnTo>
                  <a:pt x="6350" y="4691380"/>
                </a:lnTo>
                <a:lnTo>
                  <a:pt x="6350" y="6362"/>
                </a:lnTo>
                <a:lnTo>
                  <a:pt x="0" y="6362"/>
                </a:lnTo>
                <a:lnTo>
                  <a:pt x="0" y="4691380"/>
                </a:lnTo>
                <a:lnTo>
                  <a:pt x="0" y="4697730"/>
                </a:lnTo>
                <a:lnTo>
                  <a:pt x="11493246" y="4697730"/>
                </a:lnTo>
                <a:lnTo>
                  <a:pt x="11493246" y="4691380"/>
                </a:lnTo>
                <a:close/>
              </a:path>
              <a:path w="11493500" h="4697730">
                <a:moveTo>
                  <a:pt x="11493246" y="0"/>
                </a:moveTo>
                <a:lnTo>
                  <a:pt x="0" y="0"/>
                </a:lnTo>
                <a:lnTo>
                  <a:pt x="0" y="6350"/>
                </a:lnTo>
                <a:lnTo>
                  <a:pt x="11486896" y="6350"/>
                </a:lnTo>
                <a:lnTo>
                  <a:pt x="11486896" y="4691253"/>
                </a:lnTo>
                <a:lnTo>
                  <a:pt x="11493246" y="4691253"/>
                </a:lnTo>
                <a:lnTo>
                  <a:pt x="11493246" y="6350"/>
                </a:lnTo>
                <a:lnTo>
                  <a:pt x="11493246" y="6223"/>
                </a:lnTo>
                <a:lnTo>
                  <a:pt x="114932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-"/>
              <a:tabLst>
                <a:tab pos="185420" algn="l"/>
              </a:tabLst>
            </a:pPr>
            <a:r>
              <a:rPr spc="-5" dirty="0"/>
              <a:t>ABC</a:t>
            </a:r>
            <a:r>
              <a:rPr spc="-10" dirty="0"/>
              <a:t> </a:t>
            </a:r>
            <a:r>
              <a:rPr spc="-5" dirty="0"/>
              <a:t>Appraisers</a:t>
            </a:r>
            <a:r>
              <a:rPr spc="-4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5" dirty="0"/>
              <a:t>México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5" dirty="0"/>
              <a:t>Álvarez</a:t>
            </a:r>
            <a:r>
              <a:rPr spc="-40" dirty="0"/>
              <a:t> </a:t>
            </a:r>
            <a:r>
              <a:rPr spc="-5" dirty="0"/>
              <a:t>Automotriz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Ascendum</a:t>
            </a:r>
            <a:r>
              <a:rPr spc="-25" dirty="0"/>
              <a:t> </a:t>
            </a:r>
            <a:r>
              <a:rPr spc="-5" dirty="0"/>
              <a:t>Maquinaria</a:t>
            </a:r>
            <a:r>
              <a:rPr spc="-45" dirty="0"/>
              <a:t> </a:t>
            </a:r>
            <a:r>
              <a:rPr spc="-5" dirty="0"/>
              <a:t>México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5" dirty="0"/>
              <a:t>Cajaplax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10" dirty="0"/>
              <a:t>Cox </a:t>
            </a:r>
            <a:r>
              <a:rPr spc="-5" dirty="0"/>
              <a:t>Energy</a:t>
            </a:r>
            <a:r>
              <a:rPr spc="-40" dirty="0"/>
              <a:t> </a:t>
            </a:r>
            <a:r>
              <a:rPr spc="-5" dirty="0"/>
              <a:t>América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5" dirty="0"/>
              <a:t>CTL</a:t>
            </a:r>
            <a:r>
              <a:rPr spc="-25" dirty="0"/>
              <a:t> </a:t>
            </a:r>
            <a:r>
              <a:rPr spc="-5" dirty="0"/>
              <a:t>Logistics México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5" dirty="0"/>
              <a:t>Distribuidora</a:t>
            </a:r>
            <a:r>
              <a:rPr spc="-5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Ropa</a:t>
            </a:r>
            <a:r>
              <a:rPr spc="-30" dirty="0"/>
              <a:t> </a:t>
            </a:r>
            <a:r>
              <a:rPr spc="-5" dirty="0"/>
              <a:t>Viva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5" dirty="0"/>
              <a:t>Elecnor</a:t>
            </a:r>
            <a:r>
              <a:rPr spc="-40" dirty="0"/>
              <a:t> </a:t>
            </a:r>
            <a:r>
              <a:rPr spc="-5" dirty="0"/>
              <a:t>México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10" dirty="0"/>
              <a:t>Flexico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10" dirty="0"/>
              <a:t>Fondeadora</a:t>
            </a:r>
            <a:r>
              <a:rPr spc="-60" dirty="0"/>
              <a:t> </a:t>
            </a:r>
            <a:r>
              <a:rPr dirty="0"/>
              <a:t>2.0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5" dirty="0"/>
              <a:t>Fondo</a:t>
            </a:r>
            <a:r>
              <a:rPr spc="-30" dirty="0"/>
              <a:t> </a:t>
            </a:r>
            <a:r>
              <a:rPr dirty="0"/>
              <a:t>Nacional</a:t>
            </a:r>
            <a:r>
              <a:rPr spc="-20" dirty="0"/>
              <a:t> </a:t>
            </a:r>
            <a:r>
              <a:rPr spc="-10" dirty="0"/>
              <a:t>para</a:t>
            </a:r>
            <a:r>
              <a:rPr spc="-30" dirty="0"/>
              <a:t> </a:t>
            </a:r>
            <a:r>
              <a:rPr dirty="0"/>
              <a:t>el</a:t>
            </a:r>
            <a:r>
              <a:rPr spc="-5" dirty="0"/>
              <a:t> Fomento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las</a:t>
            </a:r>
            <a:r>
              <a:rPr spc="5" dirty="0"/>
              <a:t> </a:t>
            </a:r>
            <a:r>
              <a:rPr dirty="0"/>
              <a:t>Artesanías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Fundación</a:t>
            </a:r>
            <a:r>
              <a:rPr spc="-40" dirty="0"/>
              <a:t> </a:t>
            </a:r>
            <a:r>
              <a:rPr spc="-5" dirty="0"/>
              <a:t>Universidad</a:t>
            </a:r>
            <a:r>
              <a:rPr spc="-4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las</a:t>
            </a:r>
            <a:r>
              <a:rPr spc="5" dirty="0"/>
              <a:t> </a:t>
            </a:r>
            <a:r>
              <a:rPr spc="-5" dirty="0"/>
              <a:t>Américas</a:t>
            </a:r>
            <a:r>
              <a:rPr spc="5" dirty="0"/>
              <a:t> </a:t>
            </a:r>
            <a:r>
              <a:rPr dirty="0"/>
              <a:t>Puebla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55" dirty="0"/>
              <a:t> </a:t>
            </a:r>
            <a:r>
              <a:rPr dirty="0"/>
              <a:t>Adelnor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60" dirty="0"/>
              <a:t> </a:t>
            </a:r>
            <a:r>
              <a:rPr dirty="0"/>
              <a:t>AHG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45" dirty="0"/>
              <a:t> </a:t>
            </a:r>
            <a:r>
              <a:rPr spc="-5" dirty="0"/>
              <a:t>Bretano</a:t>
            </a:r>
            <a:r>
              <a:rPr spc="-40" dirty="0"/>
              <a:t> </a:t>
            </a:r>
            <a:r>
              <a:rPr spc="-5" dirty="0"/>
              <a:t>México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35" dirty="0"/>
              <a:t> </a:t>
            </a:r>
            <a:r>
              <a:rPr spc="-10" dirty="0"/>
              <a:t>Costa</a:t>
            </a:r>
            <a:r>
              <a:rPr spc="-5" dirty="0"/>
              <a:t> Cuixmala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55" dirty="0"/>
              <a:t> </a:t>
            </a:r>
            <a:r>
              <a:rPr dirty="0"/>
              <a:t>Galdisa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25" dirty="0"/>
              <a:t> </a:t>
            </a:r>
            <a:r>
              <a:rPr spc="-5" dirty="0"/>
              <a:t>Henniges</a:t>
            </a:r>
            <a:r>
              <a:rPr spc="-15" dirty="0"/>
              <a:t> </a:t>
            </a:r>
            <a:r>
              <a:rPr spc="-5" dirty="0"/>
              <a:t>Automotive</a:t>
            </a:r>
            <a:r>
              <a:rPr spc="-15" dirty="0"/>
              <a:t> </a:t>
            </a:r>
            <a:r>
              <a:rPr spc="-5" dirty="0"/>
              <a:t>México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25" dirty="0"/>
              <a:t> </a:t>
            </a:r>
            <a:r>
              <a:rPr spc="-10" dirty="0"/>
              <a:t>Logistico</a:t>
            </a:r>
            <a:r>
              <a:rPr spc="5" dirty="0"/>
              <a:t> </a:t>
            </a:r>
            <a:r>
              <a:rPr spc="-10" dirty="0"/>
              <a:t>Integral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55" dirty="0"/>
              <a:t> </a:t>
            </a:r>
            <a:r>
              <a:rPr spc="-5" dirty="0"/>
              <a:t>Nitro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25" dirty="0"/>
              <a:t> </a:t>
            </a:r>
            <a:r>
              <a:rPr spc="-5" dirty="0"/>
              <a:t>Printpack</a:t>
            </a:r>
            <a:r>
              <a:rPr spc="-25" dirty="0"/>
              <a:t> </a:t>
            </a:r>
            <a:r>
              <a:rPr spc="-5" dirty="0"/>
              <a:t>Packing</a:t>
            </a:r>
            <a:r>
              <a:rPr spc="1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10" dirty="0"/>
              <a:t>México</a:t>
            </a: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-"/>
              <a:tabLst>
                <a:tab pos="185420" algn="l"/>
              </a:tabLst>
            </a:pPr>
            <a:r>
              <a:rPr dirty="0"/>
              <a:t>Grupo</a:t>
            </a:r>
            <a:r>
              <a:rPr spc="-55" dirty="0"/>
              <a:t> </a:t>
            </a:r>
            <a:r>
              <a:rPr spc="-5" dirty="0"/>
              <a:t>XPO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5" dirty="0"/>
              <a:t>Haldex</a:t>
            </a:r>
            <a:r>
              <a:rPr spc="-15" dirty="0"/>
              <a:t> </a:t>
            </a:r>
            <a:r>
              <a:rPr spc="-5" dirty="0"/>
              <a:t>Products</a:t>
            </a:r>
            <a:r>
              <a:rPr spc="-3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5" dirty="0"/>
              <a:t>México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pc="-5" dirty="0"/>
              <a:t>Islim</a:t>
            </a:r>
            <a:r>
              <a:rPr spc="-20" dirty="0"/>
              <a:t> </a:t>
            </a:r>
            <a:r>
              <a:rPr spc="-25" dirty="0"/>
              <a:t>Telco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4017" y="1534744"/>
            <a:ext cx="3020060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Karum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Operaciones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-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Kinugawa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México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Latin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Air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Sea </a:t>
            </a:r>
            <a:r>
              <a:rPr sz="1200" spc="-10" dirty="0">
                <a:latin typeface="Calibri"/>
                <a:cs typeface="Calibri"/>
              </a:rPr>
              <a:t>Worldwide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LCL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Ports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Lease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You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Lufthansa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Global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Business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Services</a:t>
            </a:r>
            <a:r>
              <a:rPr sz="1200" dirty="0">
                <a:latin typeface="Calibri"/>
                <a:cs typeface="Calibri"/>
              </a:rPr>
              <a:t> de</a:t>
            </a:r>
            <a:r>
              <a:rPr sz="1200" spc="-5" dirty="0">
                <a:latin typeface="Calibri"/>
                <a:cs typeface="Calibri"/>
              </a:rPr>
              <a:t> México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Now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Media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(filial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Televisa)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Oxiteno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México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Palacio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los </a:t>
            </a:r>
            <a:r>
              <a:rPr sz="1200" spc="-5" dirty="0">
                <a:latin typeface="Calibri"/>
                <a:cs typeface="Calibri"/>
              </a:rPr>
              <a:t>Números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Periódico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Digital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Sendero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(filial</a:t>
            </a:r>
            <a:r>
              <a:rPr sz="1200" spc="-15" dirty="0">
                <a:latin typeface="Calibri"/>
                <a:cs typeface="Calibri"/>
              </a:rPr>
              <a:t> Televisa)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Play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Hawkers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México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Power </a:t>
            </a:r>
            <a:r>
              <a:rPr sz="1200" spc="-5" dirty="0">
                <a:latin typeface="Calibri"/>
                <a:cs typeface="Calibri"/>
              </a:rPr>
              <a:t>Street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México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Prettl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Electric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Bajío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Resoco </a:t>
            </a:r>
            <a:r>
              <a:rPr sz="1200" spc="-5" dirty="0">
                <a:latin typeface="Calibri"/>
                <a:cs typeface="Calibri"/>
              </a:rPr>
              <a:t>México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Risoul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Cia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Siegfried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Rhein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Reforma </a:t>
            </a:r>
            <a:r>
              <a:rPr sz="1200" spc="-10" dirty="0">
                <a:latin typeface="Calibri"/>
                <a:cs typeface="Calibri"/>
              </a:rPr>
              <a:t>Athletic </a:t>
            </a:r>
            <a:r>
              <a:rPr sz="1200" spc="-5" dirty="0">
                <a:latin typeface="Calibri"/>
                <a:cs typeface="Calibri"/>
              </a:rPr>
              <a:t>Club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-"/>
              <a:tabLst>
                <a:tab pos="185420" algn="l"/>
              </a:tabLst>
            </a:pPr>
            <a:r>
              <a:rPr sz="1200" dirty="0">
                <a:latin typeface="Calibri"/>
                <a:cs typeface="Calibri"/>
              </a:rPr>
              <a:t>US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Graphite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México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Virgin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Mobile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México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10" dirty="0">
                <a:latin typeface="Calibri"/>
                <a:cs typeface="Calibri"/>
              </a:rPr>
              <a:t>Viveros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Fall </a:t>
            </a:r>
            <a:r>
              <a:rPr sz="1200" spc="-5" dirty="0">
                <a:latin typeface="Calibri"/>
                <a:cs typeface="Calibri"/>
              </a:rPr>
              <a:t>Creek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México</a:t>
            </a:r>
            <a:endParaRPr lang="es-MX" sz="1200" spc="-5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lang="es-MX" sz="1200" dirty="0">
                <a:latin typeface="Calibri"/>
                <a:cs typeface="Calibri"/>
              </a:rPr>
              <a:t>VGMP </a:t>
            </a:r>
            <a:r>
              <a:rPr lang="es-MX" sz="1200">
                <a:latin typeface="Calibri"/>
                <a:cs typeface="Calibri"/>
              </a:rPr>
              <a:t>Desarrollos </a:t>
            </a: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10">
                <a:latin typeface="Calibri"/>
                <a:cs typeface="Calibri"/>
              </a:rPr>
              <a:t>Wuhan</a:t>
            </a:r>
            <a:r>
              <a:rPr sz="1200" spc="-3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Fiberhome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International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México</a:t>
            </a:r>
            <a:endParaRPr sz="1200" dirty="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5" dirty="0">
                <a:latin typeface="Calibri"/>
                <a:cs typeface="Calibri"/>
              </a:rPr>
              <a:t>Zagis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154</Words>
  <Application>Microsoft Office PowerPoint</Application>
  <PresentationFormat>Panorámica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Nuestros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Aktuarios Desarrollo Actuarial S.C.</dc:title>
  <dc:creator>REGINA DEL RAZO CASTILLO</dc:creator>
  <cp:lastModifiedBy>Jose Carlos Del Razo Dominguez</cp:lastModifiedBy>
  <cp:revision>1</cp:revision>
  <dcterms:created xsi:type="dcterms:W3CDTF">2024-07-27T00:39:25Z</dcterms:created>
  <dcterms:modified xsi:type="dcterms:W3CDTF">2024-07-27T00:47:30Z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2024-07-27T00:00:00Z</vt:filetime>
  </property>
</Properties>
</file>