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B9C1-6A3D-4C13-A01D-A515624776C7}" type="datetimeFigureOut">
              <a:rPr lang="en-GB" smtClean="0"/>
              <a:t>13/08/2013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0EF5-62D5-461F-8112-FF137DBB53D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cam.github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4025900"/>
            <a:ext cx="6654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Graham Ritchie, EMBL-EBI &amp; Sanger Institute</a:t>
            </a:r>
          </a:p>
          <a:p>
            <a:r>
              <a:rPr lang="en-US" sz="2600" dirty="0" smtClean="0"/>
              <a:t>James Morris, Sanger Institute</a:t>
            </a:r>
          </a:p>
          <a:p>
            <a:r>
              <a:rPr lang="en-US" sz="2600" smtClean="0"/>
              <a:t>Inês</a:t>
            </a:r>
            <a:r>
              <a:rPr lang="en-US" sz="2600" dirty="0" smtClean="0"/>
              <a:t> de Santiago, CRUK</a:t>
            </a:r>
          </a:p>
          <a:p>
            <a:r>
              <a:rPr lang="en-US" sz="2600" dirty="0" smtClean="0"/>
              <a:t>Tom Carroll, CRUK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3095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3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29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3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to follow along with the materials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NB: this material is still in development, feedback is welcome!</a:t>
            </a:r>
          </a:p>
        </p:txBody>
      </p:sp>
    </p:spTree>
    <p:extLst>
      <p:ext uri="{BB962C8B-B14F-4D97-AF65-F5344CB8AC3E}">
        <p14:creationId xmlns:p14="http://schemas.microsoft.com/office/powerpoint/2010/main" xmlns="" val="23254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78235" y="218962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38965" y="218872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374520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350673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350494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2451321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53249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“</a:t>
            </a:r>
            <a:r>
              <a:rPr lang="en-GB" sz="2800" dirty="0" err="1" smtClean="0"/>
              <a:t>foo</a:t>
            </a:r>
            <a:r>
              <a:rPr lang="en-GB" sz="2800" dirty="0" smtClean="0"/>
              <a:t>”</a:t>
            </a:r>
            <a:endParaRPr lang="en-GB" sz="2800" dirty="0"/>
          </a:p>
        </p:txBody>
      </p:sp>
      <p:sp>
        <p:nvSpPr>
          <p:cNvPr id="24" name="Rectangle 23"/>
          <p:cNvSpPr/>
          <p:nvPr/>
        </p:nvSpPr>
        <p:spPr>
          <a:xfrm>
            <a:off x="2092080" y="529402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638955" y="529223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29192" y="5526135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950689" y="552614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28" name="Curved Connector 27"/>
          <p:cNvCxnSpPr>
            <a:stCxn id="26" idx="2"/>
            <a:endCxn id="29" idx="2"/>
          </p:cNvCxnSpPr>
          <p:nvPr/>
        </p:nvCxnSpPr>
        <p:spPr>
          <a:xfrm rot="16200000" flipH="1">
            <a:off x="4986767" y="3703510"/>
            <a:ext cx="12700" cy="4691690"/>
          </a:xfrm>
          <a:prstGeom prst="curvedConnector3">
            <a:avLst>
              <a:gd name="adj1" fmla="val 48545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824" y="5526135"/>
            <a:ext cx="8795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foo</a:t>
            </a:r>
            <a:endParaRPr lang="en-GB" sz="2800" dirty="0"/>
          </a:p>
        </p:txBody>
      </p:sp>
      <p:cxnSp>
        <p:nvCxnSpPr>
          <p:cNvPr id="48" name="Shape 47"/>
          <p:cNvCxnSpPr>
            <a:stCxn id="27" idx="0"/>
            <a:endCxn id="50" idx="1"/>
          </p:cNvCxnSpPr>
          <p:nvPr/>
        </p:nvCxnSpPr>
        <p:spPr>
          <a:xfrm rot="5400000" flipH="1" flipV="1">
            <a:off x="6185837" y="5013302"/>
            <a:ext cx="589421" cy="4362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8676" y="4705886"/>
            <a:ext cx="25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garbage collection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y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r>
              <a:rPr lang="en-GB" sz="2800" dirty="0" smtClean="0"/>
              <a:t> = 5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4" name="Curved Connector 33"/>
          <p:cNvCxnSpPr>
            <a:stCxn id="32" idx="2"/>
            <a:endCxn id="33" idx="2"/>
          </p:cNvCxnSpPr>
          <p:nvPr/>
        </p:nvCxnSpPr>
        <p:spPr>
          <a:xfrm rot="16200000" flipH="1">
            <a:off x="4441847" y="2721705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64925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1674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7" name="Curved Connector 36"/>
          <p:cNvCxnSpPr>
            <a:stCxn id="35" idx="0"/>
            <a:endCxn id="36" idx="0"/>
          </p:cNvCxnSpPr>
          <p:nvPr/>
        </p:nvCxnSpPr>
        <p:spPr>
          <a:xfrm rot="5400000" flipH="1" flipV="1">
            <a:off x="5280029" y="2210780"/>
            <a:ext cx="12700" cy="3606749"/>
          </a:xfrm>
          <a:prstGeom prst="curvedConnector3">
            <a:avLst>
              <a:gd name="adj1" fmla="val 3425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309541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931038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1" name="Curved Connector 50"/>
          <p:cNvCxnSpPr>
            <a:stCxn id="47" idx="2"/>
            <a:endCxn id="53" idx="2"/>
          </p:cNvCxnSpPr>
          <p:nvPr/>
        </p:nvCxnSpPr>
        <p:spPr>
          <a:xfrm rot="16200000" flipH="1">
            <a:off x="4844963" y="3906465"/>
            <a:ext cx="4920" cy="4452305"/>
          </a:xfrm>
          <a:prstGeom prst="curvedConnector3">
            <a:avLst>
              <a:gd name="adj1" fmla="val 110413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55097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761846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4" name="Curved Connector 53"/>
          <p:cNvCxnSpPr>
            <a:stCxn id="52" idx="0"/>
            <a:endCxn id="53" idx="0"/>
          </p:cNvCxnSpPr>
          <p:nvPr/>
        </p:nvCxnSpPr>
        <p:spPr>
          <a:xfrm rot="5400000" flipH="1" flipV="1">
            <a:off x="5270201" y="3808484"/>
            <a:ext cx="12700" cy="3606749"/>
          </a:xfrm>
          <a:prstGeom prst="curvedConnector3">
            <a:avLst>
              <a:gd name="adj1" fmla="val 296128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del x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None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270</Words>
  <Application>Microsoft Office PowerPoint</Application>
  <PresentationFormat>On-screen Show (4:3)</PresentationFormat>
  <Paragraphs>66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 introduction to solving biological problems with Python</vt:lpstr>
      <vt:lpstr>This course</vt:lpstr>
      <vt:lpstr>Course structure</vt:lpstr>
      <vt:lpstr>Materials</vt:lpstr>
      <vt:lpstr>Assignment</vt:lpstr>
      <vt:lpstr>Assignment</vt:lpstr>
      <vt:lpstr>Assignment</vt:lpstr>
    </vt:vector>
  </TitlesOfParts>
  <Company>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Gabor Bunkoczi</cp:lastModifiedBy>
  <cp:revision>15</cp:revision>
  <dcterms:created xsi:type="dcterms:W3CDTF">2013-05-27T22:26:14Z</dcterms:created>
  <dcterms:modified xsi:type="dcterms:W3CDTF">2013-08-13T09:07:16Z</dcterms:modified>
</cp:coreProperties>
</file>