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0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t>27/05/2013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0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t>27/05/2013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0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t>27/05/2013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3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t>27/05/2013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3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t>27/05/2013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8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t>27/05/2013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6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t>27/05/2013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5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t>27/05/2013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3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t>27/05/2013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5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t>27/05/2013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0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t>27/05/2013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4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FDCB5-6D71-EB44-9F0A-D3622F5F58F7}" type="datetimeFigureOut">
              <a:rPr lang="en-US" smtClean="0"/>
              <a:t>27/05/2013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77DF2-D252-904B-AD75-5F3944DC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9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gslspython2" TargetMode="External"/><Relationship Id="rId4" Type="http://schemas.openxmlformats.org/officeDocument/2006/relationships/hyperlink" Target="http://bit.ly/gslspython3" TargetMode="External"/><Relationship Id="rId5" Type="http://schemas.openxmlformats.org/officeDocument/2006/relationships/hyperlink" Target="http://bit.ly/gslspython4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gslspython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introduction to solving biological problems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4600" y="4025900"/>
            <a:ext cx="66548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Tim Stevens, </a:t>
            </a:r>
            <a:r>
              <a:rPr lang="en-US" dirty="0" err="1" smtClean="0"/>
              <a:t>Babraham</a:t>
            </a:r>
            <a:r>
              <a:rPr lang="en-US" dirty="0" smtClean="0"/>
              <a:t> Institute</a:t>
            </a:r>
          </a:p>
          <a:p>
            <a:r>
              <a:rPr lang="en-US" dirty="0" smtClean="0"/>
              <a:t>Graham Ritchie, EMBL-EBI &amp; Sanger Institute</a:t>
            </a:r>
          </a:p>
          <a:p>
            <a:r>
              <a:rPr lang="en-US" dirty="0" smtClean="0"/>
              <a:t>Gabor </a:t>
            </a:r>
            <a:r>
              <a:rPr lang="en-US" dirty="0" err="1" smtClean="0"/>
              <a:t>Bunkoczi</a:t>
            </a:r>
            <a:r>
              <a:rPr lang="en-US" dirty="0" smtClean="0"/>
              <a:t>, CIMR, University of Cambridge</a:t>
            </a:r>
          </a:p>
          <a:p>
            <a:r>
              <a:rPr lang="en-US" dirty="0" smtClean="0"/>
              <a:t>James Morris, Sanger 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1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Split into 4 sections introducing programming with the Python language and going into some biological examples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We’d like you to follow along with the example code as we go through the material, and attempt the exercises to practice what you’ve learned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Questions are welcome at any point!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If you have specific projects/problems you like to use Python for we are happy to (try to) help during the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97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Day 1: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Morning: running the Python interpreter, variables and types, arithmetic, basic data structures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Afternoon: logic &amp; flow control, loops, exceptions, importing libraries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Day 2: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Morning: custom functions, variable scope, some biological examples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Afternoon: dealing with files, parsing file formats, introduction to </a:t>
            </a:r>
            <a:r>
              <a:rPr lang="en-US" dirty="0" err="1" smtClean="0"/>
              <a:t>BioPython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294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You can follow along with the material for each of the four sections at the following URLs:</a:t>
            </a:r>
          </a:p>
          <a:p>
            <a:pPr lvl="1">
              <a:spcAft>
                <a:spcPts val="600"/>
              </a:spcAft>
            </a:pPr>
            <a:r>
              <a:rPr lang="en-US" dirty="0" smtClean="0">
                <a:hlinkClick r:id="rId2"/>
              </a:rPr>
              <a:t>http://</a:t>
            </a:r>
            <a:r>
              <a:rPr lang="en-US" dirty="0" err="1" smtClean="0">
                <a:hlinkClick r:id="rId2"/>
              </a:rPr>
              <a:t>bit.ly</a:t>
            </a:r>
            <a:r>
              <a:rPr lang="en-US" dirty="0" smtClean="0">
                <a:hlinkClick r:id="rId2"/>
              </a:rPr>
              <a:t>/gslspython1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smtClean="0">
                <a:hlinkClick r:id="rId3"/>
              </a:rPr>
              <a:t>http://bit.ly/gslspython2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smtClean="0">
                <a:hlinkClick r:id="rId4"/>
              </a:rPr>
              <a:t>http://bit.ly/gslspython3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smtClean="0">
                <a:hlinkClick r:id="rId5"/>
              </a:rPr>
              <a:t>http://bit.ly/gslspython4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NB: this material is still in development, feedback is welcome!</a:t>
            </a:r>
          </a:p>
        </p:txBody>
      </p:sp>
    </p:spTree>
    <p:extLst>
      <p:ext uri="{BB962C8B-B14F-4D97-AF65-F5344CB8AC3E}">
        <p14:creationId xmlns:p14="http://schemas.microsoft.com/office/powerpoint/2010/main" val="232549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232</Words>
  <Application>Microsoft Macintosh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An introduction to solving biological problems with Python</vt:lpstr>
      <vt:lpstr>This course</vt:lpstr>
      <vt:lpstr>Course structure</vt:lpstr>
      <vt:lpstr>Materials</vt:lpstr>
    </vt:vector>
  </TitlesOfParts>
  <Company>EBI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solving biological problems with Python</dc:title>
  <dc:creator>Graham Ritchie</dc:creator>
  <cp:lastModifiedBy>Graham Ritchie</cp:lastModifiedBy>
  <cp:revision>8</cp:revision>
  <dcterms:created xsi:type="dcterms:W3CDTF">2013-05-27T22:26:14Z</dcterms:created>
  <dcterms:modified xsi:type="dcterms:W3CDTF">2013-05-27T22:55:43Z</dcterms:modified>
</cp:coreProperties>
</file>