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CB5-6D71-EB44-9F0A-D3622F5F58F7}" type="datetimeFigureOut">
              <a:rPr lang="en-US" smtClean="0"/>
              <a:t>29/07/2013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cam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solving biological problems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4025900"/>
            <a:ext cx="6654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Graham Ritchie, EMBL-EBI &amp; Sanger Institute</a:t>
            </a:r>
          </a:p>
          <a:p>
            <a:r>
              <a:rPr lang="en-US" sz="2600" dirty="0" smtClean="0"/>
              <a:t>James </a:t>
            </a:r>
            <a:r>
              <a:rPr lang="en-US" sz="2600" dirty="0" smtClean="0"/>
              <a:t>Morris, Sanger </a:t>
            </a:r>
            <a:r>
              <a:rPr lang="en-US" sz="2600" dirty="0" smtClean="0"/>
              <a:t>Institute</a:t>
            </a:r>
          </a:p>
          <a:p>
            <a:r>
              <a:rPr lang="en-US" sz="2600" smtClean="0"/>
              <a:t>In</a:t>
            </a:r>
            <a:r>
              <a:rPr lang="en-US" sz="2600" smtClean="0"/>
              <a:t>ê</a:t>
            </a:r>
            <a:r>
              <a:rPr lang="en-US" sz="2600" smtClean="0"/>
              <a:t>s</a:t>
            </a:r>
            <a:r>
              <a:rPr lang="en-US" sz="2600" dirty="0" smtClean="0"/>
              <a:t> de Santiago, CRUK</a:t>
            </a:r>
          </a:p>
          <a:p>
            <a:r>
              <a:rPr lang="en-US" sz="2600" dirty="0" smtClean="0"/>
              <a:t>Tom Carroll, CRUK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951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Split into 4 sections introducing programming with the Python language and going into some biological examples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We’d like you to follow along with the example code as we go through the material, and attempt the exercises to practice what you’ve learned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Questions are welcome at any point!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If you have specific projects/problems you like to use Python for we are happy to (try to) help during the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9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Day 1: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running the Python interpreter, variables and types, arithmetic, basic data structures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logic &amp; flow control, loops, exceptions, importing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Day 2: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custom functions, variable scope, some biological examples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dealing with files, parsing file formats, introduction to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4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There is a course webpage with links to the materials, example solutions to the exercises etc.:</a:t>
            </a:r>
          </a:p>
          <a:p>
            <a:pPr lvl="1">
              <a:spcAft>
                <a:spcPts val="600"/>
              </a:spcAft>
            </a:pPr>
            <a:r>
              <a:rPr lang="en-US" sz="3200" dirty="0" smtClean="0">
                <a:hlinkClick r:id="rId2"/>
              </a:rPr>
              <a:t>http://pycam.github.io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You are encouraged to follow along with the materials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NB: this material is still in development, feedback is welcome!</a:t>
            </a:r>
          </a:p>
        </p:txBody>
      </p:sp>
    </p:spTree>
    <p:extLst>
      <p:ext uri="{BB962C8B-B14F-4D97-AF65-F5344CB8AC3E}">
        <p14:creationId xmlns:p14="http://schemas.microsoft.com/office/powerpoint/2010/main" val="232549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215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 introduction to solving biological problems with Python</vt:lpstr>
      <vt:lpstr>This course</vt:lpstr>
      <vt:lpstr>Course structure</vt:lpstr>
      <vt:lpstr>Materials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solving biological problems with Python</dc:title>
  <dc:creator>Graham Ritchie</dc:creator>
  <cp:lastModifiedBy>Graham Ritchie</cp:lastModifiedBy>
  <cp:revision>11</cp:revision>
  <dcterms:created xsi:type="dcterms:W3CDTF">2013-05-27T22:26:14Z</dcterms:created>
  <dcterms:modified xsi:type="dcterms:W3CDTF">2013-07-29T08:26:35Z</dcterms:modified>
</cp:coreProperties>
</file>