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cac678a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cac678a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ac678a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cac678a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cac678a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cac678a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cac678a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cac678a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ac678a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ac678a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cac678a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cac678a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cac678a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cac678a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ac678a2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cac678a2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ac678a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ac678a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ac678a2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ac678a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ac678a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cac678a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cac678a2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cac678a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ristianRomero1234/App_asistente_estud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arn-webdevyt.github.io/pomodoro-timer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950"/>
            <a:ext cx="8520600" cy="17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Asistente de Estudios/ WorkSpace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91125"/>
            <a:ext cx="27816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App web Front-End, escrita en HTML, CSS y JS.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Repositorio Git: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https://github.com/CristianRomero1234/App_asistente_estudio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Pensada para ofrecer un ambiente de trabajo, basado en las apps de Google, a estudiantes de modalidad on-line o autodidacta-on-line.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proyecto puede ser utilizado para practicar la teoría básica de HTML, CSS y JS.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 Repositorio cuenta con una carpeta principal (App_Asistente_Estudios)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que contiene 2 carpetas adicionales con los archivos necesarios para desplegar el “</a:t>
            </a:r>
            <a:r>
              <a:rPr i="1" lang="es" sz="1000"/>
              <a:t>Pomodoro Counter”</a:t>
            </a:r>
            <a:r>
              <a:rPr lang="es" sz="1000"/>
              <a:t> (Pomodoro), y la “</a:t>
            </a:r>
            <a:r>
              <a:rPr i="1" lang="es" sz="1000"/>
              <a:t>Lista de Tareas”</a:t>
            </a:r>
            <a:r>
              <a:rPr lang="es" sz="1000"/>
              <a:t>(Todos); y un archivo index.html y un  archivo estilo.css,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49997" l="0" r="9297" t="8633"/>
          <a:stretch/>
        </p:blipFill>
        <p:spPr>
          <a:xfrm>
            <a:off x="0" y="445025"/>
            <a:ext cx="8293676" cy="212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268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Google Calendar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80225"/>
            <a:ext cx="85488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añadir fechas importantes, o actividades para el dia.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72697" l="0" r="52022" t="10283"/>
          <a:stretch/>
        </p:blipFill>
        <p:spPr>
          <a:xfrm>
            <a:off x="2994600" y="445027"/>
            <a:ext cx="4387151" cy="8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32423" l="0" r="13748" t="8634"/>
          <a:stretch/>
        </p:blipFill>
        <p:spPr>
          <a:xfrm>
            <a:off x="0" y="445025"/>
            <a:ext cx="7887001" cy="30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231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tareas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2785100"/>
            <a:ext cx="83886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tareas u objetivos durante el dia encontrado originalmente en: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https://github.com/falconmasters/lista-tareas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59754" l="9701" r="10782" t="8630"/>
          <a:stretch/>
        </p:blipFill>
        <p:spPr>
          <a:xfrm>
            <a:off x="184850" y="1017726"/>
            <a:ext cx="7270825" cy="16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5053" l="-2430" r="2429" t="4218"/>
          <a:stretch/>
        </p:blipFill>
        <p:spPr>
          <a:xfrm>
            <a:off x="0" y="0"/>
            <a:ext cx="9144001" cy="4498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85875" y="4830800"/>
            <a:ext cx="7098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744575"/>
            <a:ext cx="85206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</a:t>
            </a:r>
            <a:r>
              <a:rPr lang="es"/>
              <a:t> principal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0" y="1651075"/>
            <a:ext cx="45930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Encabezado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(Opciones/ Herramientas para estudio)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Pomodoro Counter (timer)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Google Docs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Google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Calendario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Lista de Objetivos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5678" l="0" r="70484" t="10521"/>
          <a:stretch/>
        </p:blipFill>
        <p:spPr>
          <a:xfrm>
            <a:off x="5077275" y="505251"/>
            <a:ext cx="2698827" cy="17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5582" l="0" r="1215" t="4530"/>
          <a:stretch/>
        </p:blipFill>
        <p:spPr>
          <a:xfrm>
            <a:off x="0" y="234150"/>
            <a:ext cx="9033098" cy="46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112275"/>
            <a:ext cx="41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Pomodoro Counter / Timer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14525" y="566875"/>
            <a:ext cx="312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65"/>
              <a:t>La Técnica Pomodoro es un método para mejorar la administración del tiempo dedicado a una actividad.Se basa en usar un temporizador para dividir el tiempo en intervalos fijos, llamados pomodoros,de 25 minutos de actividad, seguidos de 5 minutos de descanso, con pausas más largas (15/20 minutos) cada cuatro pomodoros.</a:t>
            </a:r>
            <a:endParaRPr sz="12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265"/>
              <a:t>Esta herramienta permite llevar cuenta de los intervalos de tiempo (pomodoros) es un </a:t>
            </a:r>
            <a:r>
              <a:rPr lang="es" sz="1265"/>
              <a:t>código que se encuentra originalmente en: </a:t>
            </a:r>
            <a:r>
              <a:rPr lang="es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https://learn-webdevyt.github.io/pomodoro-timer/</a:t>
            </a:r>
            <a:r>
              <a:rPr lang="es" sz="1265"/>
              <a:t> </a:t>
            </a:r>
            <a:endParaRPr sz="12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65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35063" l="19677" r="18597" t="10523"/>
          <a:stretch/>
        </p:blipFill>
        <p:spPr>
          <a:xfrm>
            <a:off x="3499850" y="566875"/>
            <a:ext cx="5644151" cy="2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35544" l="0" r="5392" t="8630"/>
          <a:stretch/>
        </p:blipFill>
        <p:spPr>
          <a:xfrm>
            <a:off x="0" y="445025"/>
            <a:ext cx="8651049" cy="28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26850" y="112300"/>
            <a:ext cx="21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Google Docs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3142475"/>
            <a:ext cx="85206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se autentifica con una cuenta google, accedemos a los documentos de google, abriendo la posibilidad, de trabajar sobre distintos archivos (Borradores para tomar nota, documentos </a:t>
            </a:r>
            <a:r>
              <a:rPr lang="es"/>
              <a:t>académicos</a:t>
            </a:r>
            <a:r>
              <a:rPr lang="es"/>
              <a:t>, cartas, etc).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42973" l="0" r="17654" t="8633"/>
          <a:stretch/>
        </p:blipFill>
        <p:spPr>
          <a:xfrm>
            <a:off x="126850" y="568275"/>
            <a:ext cx="7529624" cy="248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7253" l="0" r="4039" t="10040"/>
          <a:stretch/>
        </p:blipFill>
        <p:spPr>
          <a:xfrm>
            <a:off x="0" y="517575"/>
            <a:ext cx="8774300" cy="42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77550" y="124625"/>
            <a:ext cx="41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</a:t>
            </a:r>
            <a:r>
              <a:rPr lang="es"/>
              <a:t> principal de google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173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poder buscar en la web.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37458" l="0" r="21966" t="10284"/>
          <a:stretch/>
        </p:blipFill>
        <p:spPr>
          <a:xfrm>
            <a:off x="2205900" y="612325"/>
            <a:ext cx="7135274" cy="26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