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88" r:id="rId12"/>
    <p:sldId id="289" r:id="rId13"/>
    <p:sldId id="262" r:id="rId14"/>
    <p:sldId id="276" r:id="rId15"/>
    <p:sldId id="277" r:id="rId16"/>
    <p:sldId id="300" r:id="rId17"/>
    <p:sldId id="267" r:id="rId18"/>
    <p:sldId id="268" r:id="rId19"/>
    <p:sldId id="274" r:id="rId20"/>
    <p:sldId id="279" r:id="rId21"/>
    <p:sldId id="269" r:id="rId22"/>
    <p:sldId id="272" r:id="rId23"/>
    <p:sldId id="273" r:id="rId24"/>
    <p:sldId id="291" r:id="rId25"/>
    <p:sldId id="294" r:id="rId26"/>
    <p:sldId id="297" r:id="rId27"/>
    <p:sldId id="296" r:id="rId28"/>
    <p:sldId id="282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25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D143-4C39-4327-87F5-B50A2AD4D0CB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665B-339A-4A8D-96E9-FDD55B422F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665B-339A-4A8D-96E9-FDD55B422FA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0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84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8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2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3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7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0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9031-C2DC-470C-A64E-82379A0A785D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5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F97F5-6C4B-401F-8750-1749671F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5758" y="4138246"/>
            <a:ext cx="9144000" cy="2387600"/>
          </a:xfrm>
        </p:spPr>
        <p:txBody>
          <a:bodyPr>
            <a:normAutofit/>
          </a:bodyPr>
          <a:lstStyle/>
          <a:p>
            <a:r>
              <a:rPr lang="es-CO" dirty="0" err="1">
                <a:latin typeface="Algerian" panose="04020705040A02060702" pitchFamily="82" charset="0"/>
              </a:rPr>
              <a:t>Sorting</a:t>
            </a:r>
            <a:r>
              <a:rPr lang="es-CO" dirty="0">
                <a:latin typeface="Algerian" panose="04020705040A02060702" pitchFamily="82" charset="0"/>
              </a:rPr>
              <a:t> Software</a:t>
            </a:r>
            <a:br>
              <a:rPr lang="es-CO" dirty="0">
                <a:latin typeface="Algerian" panose="04020705040A02060702" pitchFamily="82" charset="0"/>
              </a:rPr>
            </a:br>
            <a:endParaRPr lang="es-CO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DA4D8-6408-40F5-984E-675706FF4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4"/>
          <a:stretch/>
        </p:blipFill>
        <p:spPr>
          <a:xfrm>
            <a:off x="1809750" y="384908"/>
            <a:ext cx="8572500" cy="439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33FB3-9D89-449E-B963-5C146AE64F39}"/>
              </a:ext>
            </a:extLst>
          </p:cNvPr>
          <p:cNvSpPr txBox="1"/>
          <p:nvPr/>
        </p:nvSpPr>
        <p:spPr>
          <a:xfrm>
            <a:off x="140091" y="253218"/>
            <a:ext cx="2771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Nupia</a:t>
            </a:r>
            <a:r>
              <a:rPr lang="es-CO" b="1" dirty="0"/>
              <a:t> Gabriel</a:t>
            </a:r>
          </a:p>
          <a:p>
            <a:r>
              <a:rPr lang="es-CO" b="1" dirty="0"/>
              <a:t>Rodríguez Camilo</a:t>
            </a:r>
          </a:p>
          <a:p>
            <a:r>
              <a:rPr lang="es-CO" b="1" dirty="0"/>
              <a:t>Salamanca Sebastián</a:t>
            </a:r>
          </a:p>
          <a:p>
            <a:r>
              <a:rPr lang="es-CO" b="1" dirty="0"/>
              <a:t>Sánchez Darwin</a:t>
            </a:r>
          </a:p>
          <a:p>
            <a:r>
              <a:rPr lang="es-CO" b="1" dirty="0"/>
              <a:t>Sierra Angye</a:t>
            </a:r>
          </a:p>
          <a:p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ED2C3-7B03-4C07-8BF2-48BF97A0CD7A}"/>
              </a:ext>
            </a:extLst>
          </p:cNvPr>
          <p:cNvSpPr txBox="1"/>
          <p:nvPr/>
        </p:nvSpPr>
        <p:spPr>
          <a:xfrm>
            <a:off x="10185009" y="668716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A.D.S.I</a:t>
            </a:r>
          </a:p>
          <a:p>
            <a:r>
              <a:rPr lang="es-CO" b="1" dirty="0"/>
              <a:t>N° Ficha 1834732</a:t>
            </a:r>
          </a:p>
          <a:p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B3ED8-3BC9-451D-AE8A-0331A94FE8A0}"/>
              </a:ext>
            </a:extLst>
          </p:cNvPr>
          <p:cNvSpPr txBox="1"/>
          <p:nvPr/>
        </p:nvSpPr>
        <p:spPr>
          <a:xfrm>
            <a:off x="4431323" y="5469765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lgerian" panose="04020705040A02060702" pitchFamily="82" charset="0"/>
              </a:rPr>
              <a:t>VERSIÓN 3.0</a:t>
            </a:r>
          </a:p>
        </p:txBody>
      </p:sp>
    </p:spTree>
    <p:extLst>
      <p:ext uri="{BB962C8B-B14F-4D97-AF65-F5344CB8AC3E}">
        <p14:creationId xmlns:p14="http://schemas.microsoft.com/office/powerpoint/2010/main" val="26656188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8734F-E2D8-4711-8473-0F9D1618E7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3" b="68626"/>
          <a:stretch/>
        </p:blipFill>
        <p:spPr>
          <a:xfrm>
            <a:off x="472645" y="887897"/>
            <a:ext cx="5730240" cy="209384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44C942-ED84-4EE2-B23A-76C08DE7280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b="14484"/>
          <a:stretch/>
        </p:blipFill>
        <p:spPr bwMode="auto">
          <a:xfrm>
            <a:off x="474427" y="2981741"/>
            <a:ext cx="5730240" cy="277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7EABF4-F547-41E1-AF69-BED948354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92" y="346736"/>
            <a:ext cx="5542419" cy="61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890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7F534-B724-4668-AD5E-CA125822ED8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42976"/>
          <a:stretch/>
        </p:blipFill>
        <p:spPr bwMode="auto">
          <a:xfrm>
            <a:off x="3077028" y="455158"/>
            <a:ext cx="5730240" cy="2880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801997-E020-4DA0-B013-D099B1037CE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19"/>
          <a:stretch/>
        </p:blipFill>
        <p:spPr bwMode="auto">
          <a:xfrm>
            <a:off x="3077028" y="3335518"/>
            <a:ext cx="5731510" cy="325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55554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B075B8-2F0B-4FA0-8AFC-D76513765D9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2" b="-39393"/>
          <a:stretch/>
        </p:blipFill>
        <p:spPr bwMode="auto">
          <a:xfrm>
            <a:off x="3230245" y="1976313"/>
            <a:ext cx="5731510" cy="325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6FB74-C4F1-43FB-8C83-FBBF9BDA895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0" r="1660"/>
          <a:stretch/>
        </p:blipFill>
        <p:spPr bwMode="auto">
          <a:xfrm>
            <a:off x="3326765" y="3256722"/>
            <a:ext cx="5634990" cy="1299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87378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Análisis de las encuestas.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1623-E816-47BA-BDCC-9A07F7CF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encuestas se las realizamos a la administradora de la biblioteca y a las encargadas. De la encuesta realizada a la administradora pudimos observar que la administradora de la biblioteca es nueva y tiene muy poco conocimiento de la organización y función.</a:t>
            </a:r>
          </a:p>
          <a:p>
            <a:r>
              <a:rPr lang="es-CO" dirty="0"/>
              <a:t>De la encuesta realizada a la encargada analizamos que tiene el conocimiento de la plataforma y del funcionamiento de inventario, pero se le es difícil y toma demasiado tiempo. </a:t>
            </a:r>
          </a:p>
        </p:txBody>
      </p:sp>
    </p:spTree>
    <p:extLst>
      <p:ext uri="{BB962C8B-B14F-4D97-AF65-F5344CB8AC3E}">
        <p14:creationId xmlns:p14="http://schemas.microsoft.com/office/powerpoint/2010/main" val="15944251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9600" b="1" dirty="0"/>
              <a:t>BPMNS</a:t>
            </a:r>
          </a:p>
        </p:txBody>
      </p:sp>
    </p:spTree>
    <p:extLst>
      <p:ext uri="{BB962C8B-B14F-4D97-AF65-F5344CB8AC3E}">
        <p14:creationId xmlns:p14="http://schemas.microsoft.com/office/powerpoint/2010/main" val="40688014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55AC49-153E-44EC-8405-3793CD5A0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1" t="31843" b="26443"/>
          <a:stretch/>
        </p:blipFill>
        <p:spPr>
          <a:xfrm>
            <a:off x="-1" y="1818152"/>
            <a:ext cx="12140413" cy="3247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C5B18-174F-4429-B3C1-54A2C81A0D58}"/>
              </a:ext>
            </a:extLst>
          </p:cNvPr>
          <p:cNvSpPr txBox="1"/>
          <p:nvPr/>
        </p:nvSpPr>
        <p:spPr>
          <a:xfrm>
            <a:off x="3759200" y="348343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Sistema biblioteca</a:t>
            </a:r>
          </a:p>
        </p:txBody>
      </p:sp>
    </p:spTree>
    <p:extLst>
      <p:ext uri="{BB962C8B-B14F-4D97-AF65-F5344CB8AC3E}">
        <p14:creationId xmlns:p14="http://schemas.microsoft.com/office/powerpoint/2010/main" val="31934104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C5B18-174F-4429-B3C1-54A2C81A0D58}"/>
              </a:ext>
            </a:extLst>
          </p:cNvPr>
          <p:cNvSpPr txBox="1"/>
          <p:nvPr/>
        </p:nvSpPr>
        <p:spPr>
          <a:xfrm>
            <a:off x="3759200" y="348343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/>
              <a:t>Sistema software</a:t>
            </a:r>
          </a:p>
        </p:txBody>
      </p:sp>
    </p:spTree>
    <p:extLst>
      <p:ext uri="{BB962C8B-B14F-4D97-AF65-F5344CB8AC3E}">
        <p14:creationId xmlns:p14="http://schemas.microsoft.com/office/powerpoint/2010/main" val="361481421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6600" b="1" dirty="0"/>
              <a:t>Formatos de requerimientos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272134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b="1" dirty="0"/>
              <a:t>Requerimientos Funcionales.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FD6279-BC72-484A-B565-F314A8A17B20}"/>
              </a:ext>
            </a:extLst>
          </p:cNvPr>
          <p:cNvPicPr/>
          <p:nvPr/>
        </p:nvPicPr>
        <p:blipFill rotWithShape="1">
          <a:blip r:embed="rId3"/>
          <a:srcRect l="4807" t="11415" r="51445" b="25026"/>
          <a:stretch/>
        </p:blipFill>
        <p:spPr bwMode="auto">
          <a:xfrm>
            <a:off x="149629" y="1325563"/>
            <a:ext cx="5933440" cy="484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59744-9FB4-465B-A26F-16D7916A546E}"/>
              </a:ext>
            </a:extLst>
          </p:cNvPr>
          <p:cNvPicPr/>
          <p:nvPr/>
        </p:nvPicPr>
        <p:blipFill rotWithShape="1">
          <a:blip r:embed="rId3"/>
          <a:srcRect l="51847" t="16622" r="17189" b="38384"/>
          <a:stretch/>
        </p:blipFill>
        <p:spPr bwMode="auto">
          <a:xfrm>
            <a:off x="6096000" y="2177256"/>
            <a:ext cx="6091555" cy="3348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2317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019309" y="1446415"/>
            <a:ext cx="2385753" cy="3325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3724102" y="2948040"/>
            <a:ext cx="340822" cy="156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BA7BA2-52EE-4B07-B799-9E930FFCCC4F}"/>
              </a:ext>
            </a:extLst>
          </p:cNvPr>
          <p:cNvPicPr/>
          <p:nvPr/>
        </p:nvPicPr>
        <p:blipFill rotWithShape="1">
          <a:blip r:embed="rId3"/>
          <a:srcRect l="51847" t="63011" r="17189" b="10207"/>
          <a:stretch/>
        </p:blipFill>
        <p:spPr bwMode="auto">
          <a:xfrm>
            <a:off x="280035" y="642190"/>
            <a:ext cx="5730875" cy="1875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6EC050-E1FA-485F-9865-AD06E0A44FB1}"/>
              </a:ext>
            </a:extLst>
          </p:cNvPr>
          <p:cNvPicPr/>
          <p:nvPr/>
        </p:nvPicPr>
        <p:blipFill rotWithShape="1">
          <a:blip r:embed="rId4"/>
          <a:srcRect l="51616" t="13234" r="16912" b="39166"/>
          <a:stretch/>
        </p:blipFill>
        <p:spPr bwMode="auto">
          <a:xfrm>
            <a:off x="194945" y="2292058"/>
            <a:ext cx="5815965" cy="4340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5D6CDB-5E1B-4EC6-8508-B6DF6395F0BE}"/>
              </a:ext>
            </a:extLst>
          </p:cNvPr>
          <p:cNvPicPr/>
          <p:nvPr/>
        </p:nvPicPr>
        <p:blipFill rotWithShape="1">
          <a:blip r:embed="rId4"/>
          <a:srcRect l="51297" t="59442" r="17231" b="19994"/>
          <a:stretch/>
        </p:blipFill>
        <p:spPr bwMode="auto">
          <a:xfrm>
            <a:off x="6010910" y="907230"/>
            <a:ext cx="5815965" cy="1875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A21F6C-60CE-476E-945A-E2FC4224D43E}"/>
              </a:ext>
            </a:extLst>
          </p:cNvPr>
          <p:cNvPicPr/>
          <p:nvPr/>
        </p:nvPicPr>
        <p:blipFill rotWithShape="1">
          <a:blip r:embed="rId5"/>
          <a:srcRect l="50677" t="13024" r="4456" b="42483"/>
          <a:stretch/>
        </p:blipFill>
        <p:spPr bwMode="auto">
          <a:xfrm>
            <a:off x="5914159" y="2769132"/>
            <a:ext cx="6210300" cy="3462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4123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D30C9-F633-49F0-ADB6-4413E77D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 General</a:t>
            </a:r>
            <a:r>
              <a:rPr lang="es-CO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Generar un software para la gestión de inventarios capaz de producir reportes, que cuente con gran eficacia desarrollando procesos sin dejar de lado  una interfaz simple y clara que permita al usuario navegar por ella sin fallas, así facilitando su trabajo y optimizando el tiempo.</a:t>
            </a:r>
          </a:p>
        </p:txBody>
      </p:sp>
    </p:spTree>
    <p:extLst>
      <p:ext uri="{BB962C8B-B14F-4D97-AF65-F5344CB8AC3E}">
        <p14:creationId xmlns:p14="http://schemas.microsoft.com/office/powerpoint/2010/main" val="39891803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1E8BA-4DE3-4974-BABF-DFFB7351DC49}"/>
              </a:ext>
            </a:extLst>
          </p:cNvPr>
          <p:cNvPicPr/>
          <p:nvPr/>
        </p:nvPicPr>
        <p:blipFill rotWithShape="1">
          <a:blip r:embed="rId3"/>
          <a:srcRect l="50677" t="57322" r="4456" b="16174"/>
          <a:stretch/>
        </p:blipFill>
        <p:spPr bwMode="auto">
          <a:xfrm>
            <a:off x="-38735" y="522066"/>
            <a:ext cx="6210300" cy="2062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97DA17-BF52-44AE-8870-0446E79C102A}"/>
              </a:ext>
            </a:extLst>
          </p:cNvPr>
          <p:cNvPicPr/>
          <p:nvPr/>
        </p:nvPicPr>
        <p:blipFill rotWithShape="1">
          <a:blip r:embed="rId4"/>
          <a:srcRect l="51543" t="22145" r="5146" b="17644"/>
          <a:stretch/>
        </p:blipFill>
        <p:spPr bwMode="auto">
          <a:xfrm>
            <a:off x="-38735" y="2584587"/>
            <a:ext cx="6134735" cy="3079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D594F-EEB4-40E3-AA56-C78C96B987D7}"/>
              </a:ext>
            </a:extLst>
          </p:cNvPr>
          <p:cNvPicPr/>
          <p:nvPr/>
        </p:nvPicPr>
        <p:blipFill rotWithShape="1">
          <a:blip r:embed="rId5"/>
          <a:srcRect l="4286" t="8895" r="50948" b="26708"/>
          <a:stretch/>
        </p:blipFill>
        <p:spPr bwMode="auto">
          <a:xfrm>
            <a:off x="6029325" y="936625"/>
            <a:ext cx="6162675" cy="498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20618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Requerimientos no funcionales.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88598-3C8F-4FF6-8C89-CB145E694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t="5716" r="4532" b="20678"/>
          <a:stretch/>
        </p:blipFill>
        <p:spPr>
          <a:xfrm>
            <a:off x="363940" y="1447432"/>
            <a:ext cx="11464120" cy="50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92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24F692-E23A-40E0-AAFD-5E8D25C76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t="6114" r="4421" b="10462"/>
          <a:stretch/>
        </p:blipFill>
        <p:spPr>
          <a:xfrm>
            <a:off x="27117" y="398175"/>
            <a:ext cx="12137766" cy="60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22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99" y="-133003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4FC5D0-E775-43D6-9BA3-3A67422B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 t="5517" r="51250" b="25195"/>
          <a:stretch/>
        </p:blipFill>
        <p:spPr>
          <a:xfrm>
            <a:off x="2295098" y="239176"/>
            <a:ext cx="7601803" cy="637964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647711" y="2402378"/>
            <a:ext cx="645023" cy="108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39645" y="2302522"/>
            <a:ext cx="20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Tiempo de respuesta</a:t>
            </a:r>
          </a:p>
        </p:txBody>
      </p:sp>
    </p:spTree>
    <p:extLst>
      <p:ext uri="{BB962C8B-B14F-4D97-AF65-F5344CB8AC3E}">
        <p14:creationId xmlns:p14="http://schemas.microsoft.com/office/powerpoint/2010/main" val="6652388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6600" b="1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1968543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95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37D684A-B1B0-42E7-A3F6-F5AEDF7FE8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7" y="2809037"/>
            <a:ext cx="5044440" cy="34798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18D3A-DFA9-4626-BF98-B7E18C3E4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73" y="102568"/>
            <a:ext cx="5114925" cy="39243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BAF0D-F4B1-40C3-916E-C969F8B56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2" y="102568"/>
            <a:ext cx="5114925" cy="272415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64A31-9073-4DB0-9B46-AED03DF1D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25" y="4026868"/>
            <a:ext cx="5114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28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94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614A5-7DD1-4BA7-839E-83F90B5B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" y="744612"/>
            <a:ext cx="5181600" cy="24860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A8711D-2172-418F-8583-FDBD983C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8" y="3429000"/>
            <a:ext cx="5162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418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95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F82AA-C07B-42B5-8912-D1289868DFD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1255" r="19406" b="10439"/>
          <a:stretch/>
        </p:blipFill>
        <p:spPr bwMode="auto">
          <a:xfrm>
            <a:off x="258840" y="801633"/>
            <a:ext cx="5367044" cy="3825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C77D2-7EA4-4884-993E-7BD3B7167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14" t="26655" r="28813" b="14785"/>
          <a:stretch/>
        </p:blipFill>
        <p:spPr>
          <a:xfrm>
            <a:off x="5625885" y="160859"/>
            <a:ext cx="5470902" cy="4014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740D9-A142-4BA5-8BF6-C48E57ACDD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05" t="48362" r="29322" b="21116"/>
          <a:stretch/>
        </p:blipFill>
        <p:spPr>
          <a:xfrm>
            <a:off x="5625884" y="4174920"/>
            <a:ext cx="5470903" cy="20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048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65E9788E-4468-4ADD-A187-A81CCA40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92" y="0"/>
            <a:ext cx="8661780" cy="65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16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4A81E-D899-4B2A-8D53-7ABBCF5C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Específicos.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20891"/>
            <a:ext cx="10515600" cy="4351338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Proveer un software capaz de  generar reportes de los procesos implícitos tanto en  la entrada como en salida de los libros.</a:t>
            </a:r>
          </a:p>
          <a:p>
            <a:r>
              <a:rPr lang="es-CO" dirty="0"/>
              <a:t>Agregar nuevas características a nuestro software de acuerdo a las necesidades que surjan.</a:t>
            </a:r>
          </a:p>
          <a:p>
            <a:r>
              <a:rPr lang="es-CO" dirty="0"/>
              <a:t> Implementar un sistema eficaz al momento de registrar los libros obtenidos.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02459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7182F-8A19-4EB8-96A6-4ABE5BCC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problema.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La biblioteca presenta notorias falencias debido a que no cuenta con sistema  el cual  regule y controle su estructura, generando inconvenientes en el desarrollo de procesos tan esenciales como el registro del muy constante flujo de libros; por ende se requiere de un sistema el cual permita  una adecuada organización sin pasar por alto una interfaz clara y sencilla. </a:t>
            </a:r>
          </a:p>
        </p:txBody>
      </p:sp>
    </p:spTree>
    <p:extLst>
      <p:ext uri="{BB962C8B-B14F-4D97-AF65-F5344CB8AC3E}">
        <p14:creationId xmlns:p14="http://schemas.microsoft.com/office/powerpoint/2010/main" val="38903958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4D33-3B6A-44B4-96A3-F68ADD4F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Alcance.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Desarrollar un software capaz de realizar un ordenamiento sistematizado y eficaz al momento de registrar los libros, facilitando el trabajo e igualmente superando los inconvenientes contenidos en los procesos y por ultimo añadir reportes de acuerdo a petición del cliente.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63383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D891C-A971-411A-90BA-CB98703F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Justificación.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proyecto representa una sustancial importancia ya que desarrolla de forma apta y rápida las funciones que incluyan el manejo del material bibliográfico así mismo resuelve problemáticas como la categorización registro y control de los componentes de la biblioteca de esta manera aportando un avance exponencial en el desempeño con que se llevan a cabo las actividades dentro del sistema. Aportamos la tecnología de un software que ayude al ordenamiento y dirección dentro de la biblioteca.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87396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6600" b="1" dirty="0"/>
              <a:t>TÉCNICAS DE LEVANTAMIENTO DE INFORMACIÓN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39431673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516C-00C1-417D-9EF5-CC7715C270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-39757"/>
            <a:ext cx="6181725" cy="667385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2B62F6-B806-47BD-B218-91F3C081645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4"/>
          <a:stretch/>
        </p:blipFill>
        <p:spPr bwMode="auto">
          <a:xfrm>
            <a:off x="6263544" y="1020707"/>
            <a:ext cx="5731510" cy="3284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4E77E-B271-4AC7-A361-8411652F407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b="30396"/>
          <a:stretch/>
        </p:blipFill>
        <p:spPr bwMode="auto">
          <a:xfrm>
            <a:off x="6264814" y="4489712"/>
            <a:ext cx="5730240" cy="1137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48904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84BD1-B295-4284-B870-CDCE6312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29" y="103325"/>
            <a:ext cx="7038975" cy="49815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946F9-EA43-4485-9AB9-707506042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6" y="4650467"/>
            <a:ext cx="70389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253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426</Words>
  <Application>Microsoft Office PowerPoint</Application>
  <PresentationFormat>Widescreen</PresentationFormat>
  <Paragraphs>35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Tema de Office</vt:lpstr>
      <vt:lpstr>Sorting Software </vt:lpstr>
      <vt:lpstr>Objetivo General.</vt:lpstr>
      <vt:lpstr>Objetivos Específicos.</vt:lpstr>
      <vt:lpstr>Planteamiento problema.</vt:lpstr>
      <vt:lpstr>Alcance.</vt:lpstr>
      <vt:lpstr>Justificación.</vt:lpstr>
      <vt:lpstr>TÉCNICAS DE LEVANTAMIENTO DE INFORMACIÓN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Análisis de las encuestas.</vt:lpstr>
      <vt:lpstr>BPMNS</vt:lpstr>
      <vt:lpstr>PowerPoint Presentation</vt:lpstr>
      <vt:lpstr>PowerPoint Presentation</vt:lpstr>
      <vt:lpstr>Formatos de requerimientos de Software</vt:lpstr>
      <vt:lpstr>Requerimientos Funcionales.</vt:lpstr>
      <vt:lpstr>PowerPoint Presentation</vt:lpstr>
      <vt:lpstr>PowerPoint Presentation</vt:lpstr>
      <vt:lpstr>Requerimientos no funcionales.</vt:lpstr>
      <vt:lpstr>PowerPoint Presentation</vt:lpstr>
      <vt:lpstr>PowerPoint Presentation</vt:lpstr>
      <vt:lpstr>Casos de uso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J.A.G.</dc:title>
  <dc:creator>sebastian salamanca</dc:creator>
  <cp:lastModifiedBy>Angye Watson</cp:lastModifiedBy>
  <cp:revision>81</cp:revision>
  <dcterms:created xsi:type="dcterms:W3CDTF">2019-05-29T15:28:36Z</dcterms:created>
  <dcterms:modified xsi:type="dcterms:W3CDTF">2019-06-28T04:38:10Z</dcterms:modified>
</cp:coreProperties>
</file>