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3" r:id="rId2"/>
    <p:sldId id="363" r:id="rId3"/>
    <p:sldId id="338" r:id="rId4"/>
    <p:sldId id="337" r:id="rId5"/>
    <p:sldId id="336" r:id="rId6"/>
    <p:sldId id="339" r:id="rId7"/>
    <p:sldId id="340" r:id="rId8"/>
    <p:sldId id="341" r:id="rId9"/>
    <p:sldId id="344" r:id="rId10"/>
    <p:sldId id="343" r:id="rId11"/>
    <p:sldId id="342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35" r:id="rId3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89550" autoAdjust="0"/>
  </p:normalViewPr>
  <p:slideViewPr>
    <p:cSldViewPr snapToGrid="0" snapToObjects="1">
      <p:cViewPr>
        <p:scale>
          <a:sx n="80" d="100"/>
          <a:sy n="80" d="100"/>
        </p:scale>
        <p:origin x="2634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B075B8-2F0B-4FA0-8AFC-D76513765D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2" b="-39393"/>
          <a:stretch/>
        </p:blipFill>
        <p:spPr bwMode="auto">
          <a:xfrm>
            <a:off x="1923104" y="2168818"/>
            <a:ext cx="6190482" cy="3979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B46FB74-C4F1-43FB-8C83-FBBF9BDA895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0" r="1660"/>
          <a:stretch/>
        </p:blipFill>
        <p:spPr bwMode="auto">
          <a:xfrm>
            <a:off x="2027353" y="3689859"/>
            <a:ext cx="6086233" cy="1589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85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986589" y="60299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Análisis de las encuestas.</a:t>
            </a:r>
            <a:endParaRPr lang="es-CO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091623-E816-47BA-BDCC-9A07F7CFED28}"/>
              </a:ext>
            </a:extLst>
          </p:cNvPr>
          <p:cNvSpPr txBox="1">
            <a:spLocks/>
          </p:cNvSpPr>
          <p:nvPr/>
        </p:nvSpPr>
        <p:spPr>
          <a:xfrm>
            <a:off x="0" y="1893052"/>
            <a:ext cx="9144000" cy="34369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Las encuestas se las realizamos a la administradora de la biblioteca y a las encargadas. De la encuesta realizada a la administradora pudimos observar que la administradora de la biblioteca es nueva y tiene muy poco conocimiento de la organización y función.</a:t>
            </a:r>
          </a:p>
          <a:p>
            <a:r>
              <a:rPr lang="es-CO" dirty="0" smtClean="0"/>
              <a:t>De la encuesta realizada a la encargada analizamos que tiene el conocimiento de la plataforma y del funcionamiento de inventario, pero se le es difícil y toma demasiado tiempo.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9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58252" y="53356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Objetivo General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28337" y="2306889"/>
            <a:ext cx="8799095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Generar un software para la gestión de inventarios capaz de producir reportes, que cuente con gran eficacia desarrollando procesos sin dejar de lado  una interfaz simple y clara que permita al usuario navegar por ella sin fallas, así facilitando su trabajo y optimizando el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3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830179" y="43781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Objetivos Específicos.</a:t>
            </a:r>
            <a:endParaRPr lang="es-CO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0" y="1742992"/>
            <a:ext cx="8855242" cy="48743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 smtClean="0"/>
          </a:p>
          <a:p>
            <a:r>
              <a:rPr lang="es-CO" dirty="0" smtClean="0"/>
              <a:t>Proveer un software capaz de  generar reportes de los procesos implícitos tanto en  la entrada como en salida de los libros.</a:t>
            </a:r>
          </a:p>
          <a:p>
            <a:r>
              <a:rPr lang="es-CO" dirty="0" smtClean="0"/>
              <a:t>Agregar nuevas características a nuestro software de acuerdo a las necesidades que surjan.</a:t>
            </a:r>
          </a:p>
          <a:p>
            <a:r>
              <a:rPr lang="es-CO" dirty="0" smtClean="0"/>
              <a:t> Implementar un sistema eficaz al momento de registrar los libros obtenidos.</a:t>
            </a:r>
          </a:p>
          <a:p>
            <a:pPr marL="0" indent="0">
              <a:buFont typeface="Arial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5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389021" y="500062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Alcance.</a:t>
            </a:r>
            <a:endParaRPr lang="es-CO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0" y="2189162"/>
            <a:ext cx="9035716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Desarrollar un software capaz de realizar un ordenamiento sistematizado y eficaz al momento de registrar los libros, facilitando el trabajo e igualmente superando los inconvenientes contenidos en los procesos y por ultimo añadir reportes de acuerdo a petición del cliente.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99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232611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Justificación.</a:t>
            </a:r>
            <a:endParaRPr lang="es-CO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0" y="1882608"/>
            <a:ext cx="9023684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El proyecto representa una sustancial importancia ya que desarrolla de forma apta y rápida las funciones que incluyan el manejo del material bibliográfico así mismo resuelve problemáticas como la categorización registro y control de los componentes de la biblioteca de esta manera aportando un avance exponencial en el desempeño con que se llevan a cabo las actividades dentro del sistema. Aportamos la tecnología de un software que ayude al ordenamiento y dirección dentro de la biblioteca.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9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762000" y="3030913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9600" b="1" smtClean="0"/>
              <a:t>BPMNS</a:t>
            </a:r>
            <a:endParaRPr lang="es-CO" sz="9600" b="1" dirty="0"/>
          </a:p>
        </p:txBody>
      </p:sp>
    </p:spTree>
    <p:extLst>
      <p:ext uri="{BB962C8B-B14F-4D97-AF65-F5344CB8AC3E}">
        <p14:creationId xmlns:p14="http://schemas.microsoft.com/office/powerpoint/2010/main" val="4286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2C55AC49-153E-44EC-8405-3793CD5A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1" t="31843" b="26443"/>
          <a:stretch/>
        </p:blipFill>
        <p:spPr>
          <a:xfrm>
            <a:off x="63008" y="2828804"/>
            <a:ext cx="9080992" cy="2428996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C1FC5B18-174F-4429-B3C1-54A2C81A0D58}"/>
              </a:ext>
            </a:extLst>
          </p:cNvPr>
          <p:cNvSpPr txBox="1"/>
          <p:nvPr/>
        </p:nvSpPr>
        <p:spPr>
          <a:xfrm>
            <a:off x="1930400" y="504753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Sistema biblioteca</a:t>
            </a:r>
          </a:p>
        </p:txBody>
      </p:sp>
    </p:spTree>
    <p:extLst>
      <p:ext uri="{BB962C8B-B14F-4D97-AF65-F5344CB8AC3E}">
        <p14:creationId xmlns:p14="http://schemas.microsoft.com/office/powerpoint/2010/main" val="34379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FC5B18-174F-4429-B3C1-54A2C81A0D58}"/>
              </a:ext>
            </a:extLst>
          </p:cNvPr>
          <p:cNvSpPr txBox="1"/>
          <p:nvPr/>
        </p:nvSpPr>
        <p:spPr>
          <a:xfrm>
            <a:off x="2006642" y="268948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Sistema software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EBCDE69-FE6F-4B51-9F88-923C83DB4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t="18744" b="17295"/>
          <a:stretch/>
        </p:blipFill>
        <p:spPr>
          <a:xfrm>
            <a:off x="1" y="2165685"/>
            <a:ext cx="9144000" cy="40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112295" y="2453398"/>
            <a:ext cx="9520990" cy="10116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smtClean="0"/>
              <a:t>Formatos de requerimientos de Software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7598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770021" y="448261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Grupo 7</a:t>
            </a:r>
            <a:endParaRPr lang="es-CO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2382253" y="2129588"/>
            <a:ext cx="5967663" cy="38260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sz="4400" dirty="0" err="1" smtClean="0"/>
              <a:t>Nupia</a:t>
            </a:r>
            <a:r>
              <a:rPr lang="es-CO" sz="4400" dirty="0" smtClean="0"/>
              <a:t> Gabriel</a:t>
            </a:r>
          </a:p>
          <a:p>
            <a:pPr marL="0" indent="0">
              <a:buFont typeface="Arial"/>
              <a:buNone/>
            </a:pPr>
            <a:r>
              <a:rPr lang="es-CO" sz="4400" dirty="0" err="1" smtClean="0"/>
              <a:t>Rodriguez</a:t>
            </a:r>
            <a:r>
              <a:rPr lang="es-CO" sz="4400" dirty="0" smtClean="0"/>
              <a:t> Camilo</a:t>
            </a:r>
          </a:p>
          <a:p>
            <a:pPr marL="0" indent="0">
              <a:buFont typeface="Arial"/>
              <a:buNone/>
            </a:pPr>
            <a:r>
              <a:rPr lang="es-CO" sz="4400" dirty="0" smtClean="0"/>
              <a:t>Salamanca </a:t>
            </a:r>
            <a:r>
              <a:rPr lang="es-CO" sz="4400" dirty="0" err="1" smtClean="0"/>
              <a:t>Sebastian</a:t>
            </a:r>
            <a:endParaRPr lang="es-CO" sz="4400" dirty="0" smtClean="0"/>
          </a:p>
          <a:p>
            <a:pPr marL="0" indent="0">
              <a:buFont typeface="Arial"/>
              <a:buNone/>
            </a:pPr>
            <a:r>
              <a:rPr lang="es-CO" sz="4400" dirty="0" err="1" smtClean="0"/>
              <a:t>Sanchez</a:t>
            </a:r>
            <a:r>
              <a:rPr lang="es-CO" sz="4400" dirty="0" smtClean="0"/>
              <a:t> Darwin</a:t>
            </a:r>
          </a:p>
          <a:p>
            <a:pPr marL="0" indent="0">
              <a:buFont typeface="Arial"/>
              <a:buNone/>
            </a:pPr>
            <a:r>
              <a:rPr lang="es-CO" sz="4400" dirty="0" smtClean="0"/>
              <a:t>Sierra </a:t>
            </a:r>
            <a:r>
              <a:rPr lang="es-CO" sz="4400" dirty="0" err="1" smtClean="0"/>
              <a:t>Angye</a:t>
            </a:r>
            <a:endParaRPr lang="es-CO" sz="4400" dirty="0" smtClean="0"/>
          </a:p>
          <a:p>
            <a:pPr marL="0" indent="0">
              <a:buFont typeface="Arial"/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840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846222" y="42110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Requerimientos Funcionales.</a:t>
            </a:r>
            <a:endParaRPr lang="es-CO" b="1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CDFD6279-BC72-484A-B565-F314A8A17B20}"/>
              </a:ext>
            </a:extLst>
          </p:cNvPr>
          <p:cNvPicPr/>
          <p:nvPr/>
        </p:nvPicPr>
        <p:blipFill rotWithShape="1">
          <a:blip r:embed="rId2"/>
          <a:srcRect l="4807" t="11415" r="51445" b="25026"/>
          <a:stretch/>
        </p:blipFill>
        <p:spPr bwMode="auto">
          <a:xfrm>
            <a:off x="0" y="2011045"/>
            <a:ext cx="4920916" cy="484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F1259744-9FB4-465B-A26F-16D7916A546E}"/>
              </a:ext>
            </a:extLst>
          </p:cNvPr>
          <p:cNvPicPr/>
          <p:nvPr/>
        </p:nvPicPr>
        <p:blipFill rotWithShape="1">
          <a:blip r:embed="rId2"/>
          <a:srcRect l="51847" t="16622" r="17189" b="38384"/>
          <a:stretch/>
        </p:blipFill>
        <p:spPr bwMode="auto">
          <a:xfrm>
            <a:off x="4748463" y="2562726"/>
            <a:ext cx="4395538" cy="3669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65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1002632" y="486994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Requerimientos no funcionales.</a:t>
            </a:r>
            <a:endParaRPr lang="es-CO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7D88598-3C8F-4FF6-8C89-CB145E694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" t="5716" r="4532" b="20678"/>
          <a:stretch/>
        </p:blipFill>
        <p:spPr>
          <a:xfrm>
            <a:off x="0" y="2339322"/>
            <a:ext cx="9144000" cy="40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665747" y="3428999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smtClean="0"/>
              <a:t>Casos de uso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33393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37D684A-B1B0-42E7-A3F6-F5AEDF7FE8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6" y="1852863"/>
            <a:ext cx="5570621" cy="48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18D3A-DFA9-4626-BF98-B7E18C3E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88" y="1582490"/>
            <a:ext cx="4266490" cy="3273359"/>
          </a:xfrm>
          <a:prstGeom prst="rect">
            <a:avLst/>
          </a:prstGeom>
        </p:spPr>
      </p:pic>
      <p:pic>
        <p:nvPicPr>
          <p:cNvPr id="3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BAF0D-F4B1-40C3-916E-C969F8B5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7394"/>
            <a:ext cx="4266490" cy="2272283"/>
          </a:xfrm>
          <a:prstGeom prst="rect">
            <a:avLst/>
          </a:prstGeom>
        </p:spPr>
      </p:pic>
      <p:pic>
        <p:nvPicPr>
          <p:cNvPr id="4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64A31-9073-4DB0-9B46-AED03DF1D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90" y="4855849"/>
            <a:ext cx="4266488" cy="20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614A5-7DD1-4BA7-839E-83F90B5B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8" y="1876425"/>
            <a:ext cx="5181600" cy="2486025"/>
          </a:xfrm>
          <a:prstGeom prst="rect">
            <a:avLst/>
          </a:prstGeom>
        </p:spPr>
      </p:pic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A8711D-2172-418F-8583-FDBD983C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51" y="4362450"/>
            <a:ext cx="5162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DEF82AA-C07B-42B5-8912-D1289868DF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1255" r="19406" b="10439"/>
          <a:stretch/>
        </p:blipFill>
        <p:spPr bwMode="auto">
          <a:xfrm>
            <a:off x="1522155" y="2028853"/>
            <a:ext cx="6587127" cy="4576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98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BC77D2-7EA4-4884-993E-7BD3B7167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t="26655" r="28813" b="14785"/>
          <a:stretch/>
        </p:blipFill>
        <p:spPr>
          <a:xfrm>
            <a:off x="1799842" y="2061848"/>
            <a:ext cx="5470902" cy="40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3740D9-A142-4BA5-8BF6-C48E57ACD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5" t="48362" r="29322" b="21116"/>
          <a:stretch/>
        </p:blipFill>
        <p:spPr>
          <a:xfrm>
            <a:off x="897473" y="2864701"/>
            <a:ext cx="7390087" cy="28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gracias">
            <a:extLst>
              <a:ext uri="{FF2B5EF4-FFF2-40B4-BE49-F238E27FC236}">
                <a16:creationId xmlns:a16="http://schemas.microsoft.com/office/drawing/2014/main" id="{65E9788E-4468-4ADD-A187-A81CCA40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56" y="1636295"/>
            <a:ext cx="6480218" cy="49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30DA4D8-6408-40F5-984E-675706FF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3803"/>
          <a:stretch/>
        </p:blipFill>
        <p:spPr>
          <a:xfrm>
            <a:off x="285750" y="1768642"/>
            <a:ext cx="8572500" cy="4100077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56642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>
                <a:latin typeface="Algerian" panose="04020705040A02060702" pitchFamily="82" charset="0"/>
              </a:rPr>
              <a:t>Sorting</a:t>
            </a:r>
            <a:r>
              <a:rPr lang="es-CO" dirty="0" smtClean="0">
                <a:latin typeface="Algerian" panose="04020705040A02060702" pitchFamily="82" charset="0"/>
              </a:rPr>
              <a:t> Software</a:t>
            </a:r>
            <a:br>
              <a:rPr lang="es-CO" dirty="0" smtClean="0">
                <a:latin typeface="Algerian" panose="04020705040A02060702" pitchFamily="82" charset="0"/>
              </a:rPr>
            </a:b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94B3ED8-3BC9-451D-AE8A-0331A94FE8A0}"/>
              </a:ext>
            </a:extLst>
          </p:cNvPr>
          <p:cNvSpPr txBox="1"/>
          <p:nvPr/>
        </p:nvSpPr>
        <p:spPr>
          <a:xfrm>
            <a:off x="3243636" y="6323453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lgerian" panose="04020705040A02060702" pitchFamily="82" charset="0"/>
              </a:rPr>
              <a:t>VERSIÓN </a:t>
            </a:r>
            <a:r>
              <a:rPr lang="es-CO" b="1" dirty="0" smtClean="0">
                <a:latin typeface="Algerian" panose="04020705040A02060702" pitchFamily="82" charset="0"/>
              </a:rPr>
              <a:t>3.5</a:t>
            </a:r>
            <a:endParaRPr lang="es-CO" b="1" dirty="0"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842211" y="854242"/>
            <a:ext cx="661737" cy="10347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90" y="166656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 TRIMESTRE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5490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2149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770021" y="448261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Planteamiento problema.</a:t>
            </a:r>
            <a:endParaRPr lang="es-CO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0" y="2273967"/>
            <a:ext cx="9144000" cy="44877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dirty="0" smtClean="0"/>
              <a:t>La biblioteca presenta notorias falencias debido a que no cuenta con sistema  el cual  regule y controle su estructura, generando inconvenientes en el desarrollo de procesos tan esenciales como el registro del muy constante flujo de libros; por ende se requiere de un sistema el cual permita  una adecuada organización sin pasar por alto una interfaz clara y sencilla.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5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 txBox="1">
            <a:spLocks/>
          </p:cNvSpPr>
          <p:nvPr/>
        </p:nvSpPr>
        <p:spPr>
          <a:xfrm>
            <a:off x="-629653" y="2103436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 smtClean="0"/>
              <a:t>TÉCNICAS DE LEVANTAMIENTO DE INFORMACIÓN</a:t>
            </a:r>
            <a:br>
              <a:rPr lang="es-ES" sz="6600" b="1" dirty="0" smtClean="0"/>
            </a:br>
            <a:r>
              <a:rPr lang="es-ES" sz="6600" b="1" dirty="0" smtClean="0"/>
              <a:t>(ENCUESTAS)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1647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516C-00C1-417D-9EF5-CC7715C270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1" y="1989396"/>
            <a:ext cx="4532734" cy="4868604"/>
          </a:xfrm>
          <a:prstGeom prst="rect">
            <a:avLst/>
          </a:prstGeom>
        </p:spPr>
      </p:pic>
      <p:pic>
        <p:nvPicPr>
          <p:cNvPr id="3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2B62F6-B806-47BD-B218-91F3C081645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4"/>
          <a:stretch/>
        </p:blipFill>
        <p:spPr bwMode="auto">
          <a:xfrm>
            <a:off x="4494901" y="2869386"/>
            <a:ext cx="4324245" cy="2352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4E77E-B271-4AC7-A361-8411652F407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b="30396"/>
          <a:stretch/>
        </p:blipFill>
        <p:spPr bwMode="auto">
          <a:xfrm>
            <a:off x="4494901" y="5221705"/>
            <a:ext cx="4191899" cy="1106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07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84BD1-B295-4284-B870-CDCE63126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36" y="1908062"/>
            <a:ext cx="5120182" cy="3623620"/>
          </a:xfrm>
          <a:prstGeom prst="rect">
            <a:avLst/>
          </a:prstGeom>
        </p:spPr>
      </p:pic>
      <p:pic>
        <p:nvPicPr>
          <p:cNvPr id="3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946F9-EA43-4485-9AB9-707506042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1" y="5387481"/>
            <a:ext cx="5120182" cy="10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8734F-E2D8-4711-8473-0F9D1618E7A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3" b="68626"/>
          <a:stretch/>
        </p:blipFill>
        <p:spPr>
          <a:xfrm>
            <a:off x="0" y="1934819"/>
            <a:ext cx="5730240" cy="2093844"/>
          </a:xfrm>
          <a:prstGeom prst="rect">
            <a:avLst/>
          </a:prstGeom>
        </p:spPr>
      </p:pic>
      <p:pic>
        <p:nvPicPr>
          <p:cNvPr id="3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44C942-ED84-4EE2-B23A-76C08DE728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b="14484"/>
          <a:stretch/>
        </p:blipFill>
        <p:spPr bwMode="auto">
          <a:xfrm>
            <a:off x="173637" y="4083050"/>
            <a:ext cx="5292472" cy="277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EABF4-F547-41E1-AF69-BED948354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11" y="2550695"/>
            <a:ext cx="36995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7F534-B724-4668-AD5E-CA125822ED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42976"/>
          <a:stretch/>
        </p:blipFill>
        <p:spPr bwMode="auto">
          <a:xfrm>
            <a:off x="1977667" y="1672390"/>
            <a:ext cx="4692316" cy="2646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801997-E020-4DA0-B013-D099B1037C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19"/>
          <a:stretch/>
        </p:blipFill>
        <p:spPr bwMode="auto">
          <a:xfrm>
            <a:off x="1977667" y="4319338"/>
            <a:ext cx="5308982" cy="2538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98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431</Words>
  <Application>Microsoft Office PowerPoint</Application>
  <PresentationFormat>Presentación en pantalla (4:3)</PresentationFormat>
  <Paragraphs>36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Algerian</vt:lpstr>
      <vt:lpstr>Arial</vt:lpstr>
      <vt:lpstr>Arial Narrow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266</cp:revision>
  <dcterms:created xsi:type="dcterms:W3CDTF">2014-06-25T16:18:26Z</dcterms:created>
  <dcterms:modified xsi:type="dcterms:W3CDTF">2019-07-02T19:01:53Z</dcterms:modified>
</cp:coreProperties>
</file>