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85" r:id="rId9"/>
    <p:sldId id="286" r:id="rId10"/>
    <p:sldId id="266" r:id="rId11"/>
    <p:sldId id="263" r:id="rId12"/>
    <p:sldId id="264" r:id="rId13"/>
    <p:sldId id="265" r:id="rId14"/>
    <p:sldId id="288" r:id="rId15"/>
    <p:sldId id="289" r:id="rId16"/>
    <p:sldId id="262" r:id="rId17"/>
    <p:sldId id="276" r:id="rId18"/>
    <p:sldId id="277" r:id="rId19"/>
    <p:sldId id="267" r:id="rId20"/>
    <p:sldId id="268" r:id="rId21"/>
    <p:sldId id="274" r:id="rId22"/>
    <p:sldId id="279" r:id="rId23"/>
    <p:sldId id="269" r:id="rId24"/>
    <p:sldId id="272" r:id="rId25"/>
    <p:sldId id="273" r:id="rId26"/>
    <p:sldId id="291" r:id="rId27"/>
    <p:sldId id="290" r:id="rId28"/>
    <p:sldId id="292" r:id="rId29"/>
    <p:sldId id="293" r:id="rId30"/>
    <p:sldId id="294" r:id="rId31"/>
    <p:sldId id="295" r:id="rId32"/>
    <p:sldId id="297" r:id="rId33"/>
    <p:sldId id="296" r:id="rId34"/>
    <p:sldId id="283" r:id="rId35"/>
    <p:sldId id="282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00" autoAdjust="0"/>
    <p:restoredTop sz="94434" autoAdjust="0"/>
  </p:normalViewPr>
  <p:slideViewPr>
    <p:cSldViewPr snapToGrid="0">
      <p:cViewPr>
        <p:scale>
          <a:sx n="62" d="100"/>
          <a:sy n="62" d="100"/>
        </p:scale>
        <p:origin x="13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D143-4C39-4327-87F5-B50A2AD4D0CB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665B-339A-4A8D-96E9-FDD55B422FA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7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665B-339A-4A8D-96E9-FDD55B422FAE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0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58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884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6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8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21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3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76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8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67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00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9031-C2DC-470C-A64E-82379A0A785D}" type="datetimeFigureOut">
              <a:rPr lang="es-CO" smtClean="0"/>
              <a:t>24/06/2019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2A83-ED43-4D04-9603-36838A34187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55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3F97F5-6C4B-401F-8750-1749671F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5758" y="4138246"/>
            <a:ext cx="9144000" cy="2387600"/>
          </a:xfrm>
        </p:spPr>
        <p:txBody>
          <a:bodyPr>
            <a:normAutofit/>
          </a:bodyPr>
          <a:lstStyle/>
          <a:p>
            <a:r>
              <a:rPr lang="es-CO" dirty="0" err="1">
                <a:latin typeface="Algerian" panose="04020705040A02060702" pitchFamily="82" charset="0"/>
              </a:rPr>
              <a:t>Sorting</a:t>
            </a:r>
            <a:r>
              <a:rPr lang="es-CO" dirty="0">
                <a:latin typeface="Algerian" panose="04020705040A02060702" pitchFamily="82" charset="0"/>
              </a:rPr>
              <a:t> Software</a:t>
            </a:r>
            <a:br>
              <a:rPr lang="es-CO" dirty="0">
                <a:latin typeface="Algerian" panose="04020705040A02060702" pitchFamily="82" charset="0"/>
              </a:rPr>
            </a:br>
            <a:endParaRPr lang="es-CO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DA4D8-6408-40F5-984E-675706FF4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4"/>
          <a:stretch/>
        </p:blipFill>
        <p:spPr>
          <a:xfrm>
            <a:off x="1809750" y="384908"/>
            <a:ext cx="8572500" cy="439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33FB3-9D89-449E-B963-5C146AE64F39}"/>
              </a:ext>
            </a:extLst>
          </p:cNvPr>
          <p:cNvSpPr txBox="1"/>
          <p:nvPr/>
        </p:nvSpPr>
        <p:spPr>
          <a:xfrm>
            <a:off x="140091" y="253218"/>
            <a:ext cx="2771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Nupia</a:t>
            </a:r>
            <a:r>
              <a:rPr lang="es-CO" b="1" dirty="0"/>
              <a:t> Gabriel</a:t>
            </a:r>
          </a:p>
          <a:p>
            <a:r>
              <a:rPr lang="es-CO" b="1" dirty="0"/>
              <a:t>Rodríguez Camilo</a:t>
            </a:r>
          </a:p>
          <a:p>
            <a:r>
              <a:rPr lang="es-CO" b="1" dirty="0"/>
              <a:t>Salamanca Sebastián</a:t>
            </a:r>
          </a:p>
          <a:p>
            <a:r>
              <a:rPr lang="es-CO" b="1" dirty="0"/>
              <a:t>Sánchez Darwin</a:t>
            </a:r>
          </a:p>
          <a:p>
            <a:r>
              <a:rPr lang="es-CO" b="1" dirty="0"/>
              <a:t>Sierra Angye</a:t>
            </a:r>
          </a:p>
          <a:p>
            <a:endParaRPr lang="es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ED2C3-7B03-4C07-8BF2-48BF97A0CD7A}"/>
              </a:ext>
            </a:extLst>
          </p:cNvPr>
          <p:cNvSpPr txBox="1"/>
          <p:nvPr/>
        </p:nvSpPr>
        <p:spPr>
          <a:xfrm>
            <a:off x="10185009" y="668716"/>
            <a:ext cx="186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A.D.S.I</a:t>
            </a:r>
          </a:p>
          <a:p>
            <a:r>
              <a:rPr lang="es-CO" b="1" dirty="0"/>
              <a:t>N° Ficha 1834732</a:t>
            </a:r>
          </a:p>
          <a:p>
            <a:endParaRPr lang="es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B3ED8-3BC9-451D-AE8A-0331A94FE8A0}"/>
              </a:ext>
            </a:extLst>
          </p:cNvPr>
          <p:cNvSpPr txBox="1"/>
          <p:nvPr/>
        </p:nvSpPr>
        <p:spPr>
          <a:xfrm>
            <a:off x="4431323" y="5469765"/>
            <a:ext cx="284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lgerian" panose="04020705040A02060702" pitchFamily="82" charset="0"/>
              </a:rPr>
              <a:t>VERSIÓN 2.5</a:t>
            </a:r>
          </a:p>
        </p:txBody>
      </p:sp>
    </p:spTree>
    <p:extLst>
      <p:ext uri="{BB962C8B-B14F-4D97-AF65-F5344CB8AC3E}">
        <p14:creationId xmlns:p14="http://schemas.microsoft.com/office/powerpoint/2010/main" val="26656188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6600" b="1" dirty="0"/>
              <a:t>TÉCNICAS DE LEVANTAMIENTO DE INFORMACIÓN</a:t>
            </a:r>
            <a:endParaRPr lang="es-CO" sz="6600" b="1" dirty="0"/>
          </a:p>
        </p:txBody>
      </p:sp>
    </p:spTree>
    <p:extLst>
      <p:ext uri="{BB962C8B-B14F-4D97-AF65-F5344CB8AC3E}">
        <p14:creationId xmlns:p14="http://schemas.microsoft.com/office/powerpoint/2010/main" val="394316730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C4516C-00C1-417D-9EF5-CC7715C270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6" y="-39757"/>
            <a:ext cx="6181725" cy="667385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2B62F6-B806-47BD-B218-91F3C081645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84"/>
          <a:stretch/>
        </p:blipFill>
        <p:spPr bwMode="auto">
          <a:xfrm>
            <a:off x="6263544" y="1020707"/>
            <a:ext cx="5731510" cy="3284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34E77E-B271-4AC7-A361-8411652F407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4" b="30396"/>
          <a:stretch/>
        </p:blipFill>
        <p:spPr bwMode="auto">
          <a:xfrm>
            <a:off x="6264814" y="4489712"/>
            <a:ext cx="5730240" cy="1137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48904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FB40EC-92FD-4155-B03B-EF03FFE027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" y="1165005"/>
            <a:ext cx="5603240" cy="383667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53507D-3F67-434D-BFDC-3AACBE3123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448"/>
            <a:ext cx="5560695" cy="57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253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88734F-E2D8-4711-8473-0F9D1618E7A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3" b="68626"/>
          <a:stretch/>
        </p:blipFill>
        <p:spPr>
          <a:xfrm>
            <a:off x="472645" y="887897"/>
            <a:ext cx="5730240" cy="2093844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44C942-ED84-4EE2-B23A-76C08DE7280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" b="14484"/>
          <a:stretch/>
        </p:blipFill>
        <p:spPr bwMode="auto">
          <a:xfrm>
            <a:off x="474427" y="2981741"/>
            <a:ext cx="5730240" cy="2774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B7D3F0F-00D1-4D2D-BDAA-8C5184E450D0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" b="16168"/>
          <a:stretch/>
        </p:blipFill>
        <p:spPr bwMode="auto">
          <a:xfrm>
            <a:off x="6227607" y="668587"/>
            <a:ext cx="5454015" cy="5320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41890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E2BA51-4EB1-40E2-A964-C37F9D8FCB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1" y="304799"/>
            <a:ext cx="5731510" cy="571373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97F534-B724-4668-AD5E-CA125822ED8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2" b="42976"/>
          <a:stretch/>
        </p:blipFill>
        <p:spPr bwMode="auto">
          <a:xfrm>
            <a:off x="6096000" y="344556"/>
            <a:ext cx="5730240" cy="2880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801997-E020-4DA0-B013-D099B1037CE5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19"/>
          <a:stretch/>
        </p:blipFill>
        <p:spPr bwMode="auto">
          <a:xfrm>
            <a:off x="6094730" y="3148384"/>
            <a:ext cx="5731510" cy="3254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555540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DB075B8-2F0B-4FA0-8AFC-D76513765D9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12" b="-39393"/>
          <a:stretch/>
        </p:blipFill>
        <p:spPr bwMode="auto">
          <a:xfrm>
            <a:off x="3230245" y="1976313"/>
            <a:ext cx="5731510" cy="3254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6FB74-C4F1-43FB-8C83-FBBF9BDA895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0" r="1660"/>
          <a:stretch/>
        </p:blipFill>
        <p:spPr bwMode="auto">
          <a:xfrm>
            <a:off x="3326765" y="3256722"/>
            <a:ext cx="5634990" cy="1299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87378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Análisis de las encuestas.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1623-E816-47BA-BDCC-9A07F7CF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Las encuestas se las realizamos a la administradora de la biblioteca y a las encargadas. De la encuesta realizada a la administradora pudimos observar que la administradora de la biblioteca es nueva y tiene muy poco conocimiento de la organización y función.</a:t>
            </a:r>
          </a:p>
          <a:p>
            <a:r>
              <a:rPr lang="es-CO" dirty="0"/>
              <a:t>De la encuesta realizada a la encargada analizamos que tiene el conocimiento de la plataforma y del funcionamiento de inventario, pero se le es difícil y toma demasiado tiempo. </a:t>
            </a:r>
          </a:p>
        </p:txBody>
      </p:sp>
    </p:spTree>
    <p:extLst>
      <p:ext uri="{BB962C8B-B14F-4D97-AF65-F5344CB8AC3E}">
        <p14:creationId xmlns:p14="http://schemas.microsoft.com/office/powerpoint/2010/main" val="159442515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9600" b="1" dirty="0"/>
              <a:t>BPMNS</a:t>
            </a:r>
          </a:p>
        </p:txBody>
      </p:sp>
    </p:spTree>
    <p:extLst>
      <p:ext uri="{BB962C8B-B14F-4D97-AF65-F5344CB8AC3E}">
        <p14:creationId xmlns:p14="http://schemas.microsoft.com/office/powerpoint/2010/main" val="40688014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6C6AB-9586-4441-BC14-4C7D1B2BD6E3}"/>
              </a:ext>
            </a:extLst>
          </p:cNvPr>
          <p:cNvSpPr txBox="1"/>
          <p:nvPr/>
        </p:nvSpPr>
        <p:spPr>
          <a:xfrm>
            <a:off x="3653051" y="2892528"/>
            <a:ext cx="488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/>
              <a:t>Hiper </a:t>
            </a:r>
            <a:r>
              <a:rPr lang="es-CO" sz="2800" b="1" dirty="0" err="1"/>
              <a:t>Vinculos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31934104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6600" b="1" dirty="0"/>
              <a:t>Formatos de requerimientos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3272134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D30C9-F633-49F0-ADB6-4413E77DF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Objetivo General</a:t>
            </a:r>
            <a:r>
              <a:rPr lang="es-CO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Generar un software para la gestión de inventarios capaz de producir reportes, que cuente con gran eficacia desarrollando procesos sin dejar de lado  una interfaz simple y clara que permita al usuario navegar por ella sin fallas, así facilitando su trabajo y optimizando el tiempo.</a:t>
            </a:r>
          </a:p>
        </p:txBody>
      </p:sp>
    </p:spTree>
    <p:extLst>
      <p:ext uri="{BB962C8B-B14F-4D97-AF65-F5344CB8AC3E}">
        <p14:creationId xmlns:p14="http://schemas.microsoft.com/office/powerpoint/2010/main" val="398918036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O" b="1" dirty="0"/>
              <a:t>Requerimientos Funcionales.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FD6279-BC72-484A-B565-F314A8A17B20}"/>
              </a:ext>
            </a:extLst>
          </p:cNvPr>
          <p:cNvPicPr/>
          <p:nvPr/>
        </p:nvPicPr>
        <p:blipFill rotWithShape="1">
          <a:blip r:embed="rId3"/>
          <a:srcRect l="4807" t="11415" r="51445" b="25026"/>
          <a:stretch/>
        </p:blipFill>
        <p:spPr bwMode="auto">
          <a:xfrm>
            <a:off x="149629" y="1325563"/>
            <a:ext cx="5933440" cy="4846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259744-9FB4-465B-A26F-16D7916A546E}"/>
              </a:ext>
            </a:extLst>
          </p:cNvPr>
          <p:cNvPicPr/>
          <p:nvPr/>
        </p:nvPicPr>
        <p:blipFill rotWithShape="1">
          <a:blip r:embed="rId3"/>
          <a:srcRect l="51847" t="16622" r="17189" b="38384"/>
          <a:stretch/>
        </p:blipFill>
        <p:spPr bwMode="auto">
          <a:xfrm>
            <a:off x="6096000" y="2177256"/>
            <a:ext cx="6091555" cy="3348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423178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9019309" y="1446415"/>
            <a:ext cx="2385753" cy="3325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3724102" y="2948040"/>
            <a:ext cx="340822" cy="1566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BA7BA2-52EE-4B07-B799-9E930FFCCC4F}"/>
              </a:ext>
            </a:extLst>
          </p:cNvPr>
          <p:cNvPicPr/>
          <p:nvPr/>
        </p:nvPicPr>
        <p:blipFill rotWithShape="1">
          <a:blip r:embed="rId3"/>
          <a:srcRect l="51847" t="63011" r="17189" b="10207"/>
          <a:stretch/>
        </p:blipFill>
        <p:spPr bwMode="auto">
          <a:xfrm>
            <a:off x="280035" y="642190"/>
            <a:ext cx="5730875" cy="1875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C6EC050-E1FA-485F-9865-AD06E0A44FB1}"/>
              </a:ext>
            </a:extLst>
          </p:cNvPr>
          <p:cNvPicPr/>
          <p:nvPr/>
        </p:nvPicPr>
        <p:blipFill rotWithShape="1">
          <a:blip r:embed="rId4"/>
          <a:srcRect l="51616" t="13234" r="16912" b="39166"/>
          <a:stretch/>
        </p:blipFill>
        <p:spPr bwMode="auto">
          <a:xfrm>
            <a:off x="194945" y="2292058"/>
            <a:ext cx="5815965" cy="4340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5D6CDB-5E1B-4EC6-8508-B6DF6395F0BE}"/>
              </a:ext>
            </a:extLst>
          </p:cNvPr>
          <p:cNvPicPr/>
          <p:nvPr/>
        </p:nvPicPr>
        <p:blipFill rotWithShape="1">
          <a:blip r:embed="rId4"/>
          <a:srcRect l="51297" t="59442" r="17231" b="19994"/>
          <a:stretch/>
        </p:blipFill>
        <p:spPr bwMode="auto">
          <a:xfrm>
            <a:off x="6010910" y="907230"/>
            <a:ext cx="5815965" cy="1875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A21F6C-60CE-476E-945A-E2FC4224D43E}"/>
              </a:ext>
            </a:extLst>
          </p:cNvPr>
          <p:cNvPicPr/>
          <p:nvPr/>
        </p:nvPicPr>
        <p:blipFill rotWithShape="1">
          <a:blip r:embed="rId5"/>
          <a:srcRect l="50677" t="13024" r="4456" b="42483"/>
          <a:stretch/>
        </p:blipFill>
        <p:spPr bwMode="auto">
          <a:xfrm>
            <a:off x="5914159" y="2769132"/>
            <a:ext cx="6210300" cy="34624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412330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1E8BA-4DE3-4974-BABF-DFFB7351DC49}"/>
              </a:ext>
            </a:extLst>
          </p:cNvPr>
          <p:cNvPicPr/>
          <p:nvPr/>
        </p:nvPicPr>
        <p:blipFill rotWithShape="1">
          <a:blip r:embed="rId3"/>
          <a:srcRect l="50677" t="57322" r="4456" b="16174"/>
          <a:stretch/>
        </p:blipFill>
        <p:spPr bwMode="auto">
          <a:xfrm>
            <a:off x="-38735" y="522066"/>
            <a:ext cx="6210300" cy="20625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97DA17-BF52-44AE-8870-0446E79C102A}"/>
              </a:ext>
            </a:extLst>
          </p:cNvPr>
          <p:cNvPicPr/>
          <p:nvPr/>
        </p:nvPicPr>
        <p:blipFill rotWithShape="1">
          <a:blip r:embed="rId4"/>
          <a:srcRect l="51543" t="22145" r="5146" b="17644"/>
          <a:stretch/>
        </p:blipFill>
        <p:spPr bwMode="auto">
          <a:xfrm>
            <a:off x="-38735" y="2584587"/>
            <a:ext cx="6134735" cy="3079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BD594F-EEB4-40E3-AA56-C78C96B987D7}"/>
              </a:ext>
            </a:extLst>
          </p:cNvPr>
          <p:cNvPicPr/>
          <p:nvPr/>
        </p:nvPicPr>
        <p:blipFill rotWithShape="1">
          <a:blip r:embed="rId5"/>
          <a:srcRect l="4286" t="8895" r="50948" b="26708"/>
          <a:stretch/>
        </p:blipFill>
        <p:spPr bwMode="auto">
          <a:xfrm>
            <a:off x="6029325" y="936625"/>
            <a:ext cx="6162675" cy="4984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206183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Requerimientos no funcionales.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88598-3C8F-4FF6-8C89-CB145E694D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" t="5716" r="4532" b="20678"/>
          <a:stretch/>
        </p:blipFill>
        <p:spPr>
          <a:xfrm>
            <a:off x="363940" y="1447432"/>
            <a:ext cx="11464120" cy="50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927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24F692-E23A-40E0-AAFD-5E8D25C76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" t="6114" r="4421" b="10462"/>
          <a:stretch/>
        </p:blipFill>
        <p:spPr>
          <a:xfrm>
            <a:off x="27117" y="398175"/>
            <a:ext cx="12137766" cy="60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1226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899" y="-133003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4FC5D0-E775-43D6-9BA3-3A67422B3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2" t="5517" r="51250" b="25195"/>
          <a:stretch/>
        </p:blipFill>
        <p:spPr>
          <a:xfrm>
            <a:off x="2295098" y="239176"/>
            <a:ext cx="7601803" cy="637964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647711" y="2402378"/>
            <a:ext cx="645023" cy="108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539645" y="2302522"/>
            <a:ext cx="20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Tiempo de respuesta</a:t>
            </a:r>
          </a:p>
        </p:txBody>
      </p:sp>
    </p:spTree>
    <p:extLst>
      <p:ext uri="{BB962C8B-B14F-4D97-AF65-F5344CB8AC3E}">
        <p14:creationId xmlns:p14="http://schemas.microsoft.com/office/powerpoint/2010/main" val="66523883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CO" sz="6600" b="1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1968543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45E37FC-47E4-43E7-992D-08D54D46243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6" t="19592" r="4519" b="17716"/>
          <a:stretch/>
        </p:blipFill>
        <p:spPr bwMode="auto">
          <a:xfrm>
            <a:off x="405765" y="1966912"/>
            <a:ext cx="5690235" cy="2924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74C6BD-D2F2-4A72-BFD0-CA2CDDE0BD1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0" t="14691" r="14727" b="18203"/>
          <a:stretch/>
        </p:blipFill>
        <p:spPr bwMode="auto">
          <a:xfrm>
            <a:off x="6436360" y="453932"/>
            <a:ext cx="5349875" cy="2469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19E4BF-B275-4B38-B623-9F76E3D12441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36727" r="13037" b="12819"/>
          <a:stretch/>
        </p:blipFill>
        <p:spPr bwMode="auto">
          <a:xfrm>
            <a:off x="6436360" y="3300372"/>
            <a:ext cx="5580380" cy="2437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679411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4B46602-A730-41F4-95E3-BF1EA78129A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9" t="14950" b="29737"/>
          <a:stretch/>
        </p:blipFill>
        <p:spPr bwMode="auto">
          <a:xfrm>
            <a:off x="0" y="2177732"/>
            <a:ext cx="5777230" cy="2502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57885CC-EC9E-42A8-8677-0B544682808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2" t="24416" r="16290" b="23262"/>
          <a:stretch/>
        </p:blipFill>
        <p:spPr bwMode="auto">
          <a:xfrm>
            <a:off x="5777230" y="184353"/>
            <a:ext cx="5374005" cy="2164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02B26-9FF5-4E81-B74A-C046E0CB7E68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9" t="23918" r="12658" b="29737"/>
          <a:stretch/>
        </p:blipFill>
        <p:spPr bwMode="auto">
          <a:xfrm>
            <a:off x="5777230" y="2332589"/>
            <a:ext cx="5543550" cy="1779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173B03-A6EB-4386-8E5C-3FCC3ED82C0D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1" t="26907" r="10387" b="22256"/>
          <a:stretch/>
        </p:blipFill>
        <p:spPr bwMode="auto">
          <a:xfrm>
            <a:off x="5773092" y="4112494"/>
            <a:ext cx="6002655" cy="192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131482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A6E16F-9D9E-4039-A5CF-A5AB7E6D687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0" t="15492" b="5477"/>
          <a:stretch/>
        </p:blipFill>
        <p:spPr bwMode="auto">
          <a:xfrm>
            <a:off x="206476" y="1803715"/>
            <a:ext cx="5452745" cy="3250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CDDB75-0777-48B7-8630-13C4CF89C12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28918" r="7999" b="11682"/>
          <a:stretch/>
        </p:blipFill>
        <p:spPr bwMode="auto">
          <a:xfrm>
            <a:off x="5930799" y="2115818"/>
            <a:ext cx="6054725" cy="2626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04451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4A81E-D899-4B2A-8D53-7ABBCF5C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Objetivos Específicos.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20891"/>
            <a:ext cx="10515600" cy="4351338"/>
          </a:xfrm>
        </p:spPr>
        <p:txBody>
          <a:bodyPr/>
          <a:lstStyle/>
          <a:p>
            <a:endParaRPr lang="es-CO" dirty="0"/>
          </a:p>
          <a:p>
            <a:r>
              <a:rPr lang="es-CO" dirty="0"/>
              <a:t>Proveer un software capaz de  generar reportes de los procesos implícitos tanto en  la entrada como en salida de los libros.</a:t>
            </a:r>
          </a:p>
          <a:p>
            <a:r>
              <a:rPr lang="es-CO" dirty="0"/>
              <a:t>Agregar nuevas características a nuestro software de acuerdo a las necesidades que surjan.</a:t>
            </a:r>
          </a:p>
          <a:p>
            <a:r>
              <a:rPr lang="es-CO" dirty="0"/>
              <a:t> Implementar un sistema eficaz al momento de registrar los libros obtenidos.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024594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37D684A-B1B0-42E7-A3F6-F5AEDF7FE8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3" y="1689100"/>
            <a:ext cx="504444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3428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B22E60E-2A52-403D-BD7D-2D70F33E65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7" y="1698625"/>
            <a:ext cx="4282440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6752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1418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495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F82AA-C07B-42B5-8912-D1289868DFD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5" t="11255" r="19406" b="10439"/>
          <a:stretch/>
        </p:blipFill>
        <p:spPr bwMode="auto">
          <a:xfrm>
            <a:off x="258839" y="1516428"/>
            <a:ext cx="5367044" cy="3825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C77D2-7EA4-4884-993E-7BD3B7167B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14" t="26655" r="28813" b="14785"/>
          <a:stretch/>
        </p:blipFill>
        <p:spPr>
          <a:xfrm>
            <a:off x="5625885" y="160859"/>
            <a:ext cx="5470902" cy="40140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3740D9-A142-4BA5-8BF6-C48E57ACDD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05" t="48362" r="29322" b="21116"/>
          <a:stretch/>
        </p:blipFill>
        <p:spPr>
          <a:xfrm>
            <a:off x="5625884" y="4174920"/>
            <a:ext cx="5470903" cy="20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9048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18261" r="1305" b="46356"/>
          <a:stretch/>
        </p:blipFill>
        <p:spPr>
          <a:xfrm>
            <a:off x="118927" y="2223654"/>
            <a:ext cx="11954145" cy="24106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s-CO" b="1" dirty="0" err="1"/>
              <a:t>Stakeholders</a:t>
            </a:r>
            <a:r>
              <a:rPr lang="es-CO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52157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gracias">
            <a:extLst>
              <a:ext uri="{FF2B5EF4-FFF2-40B4-BE49-F238E27FC236}">
                <a16:creationId xmlns:a16="http://schemas.microsoft.com/office/drawing/2014/main" id="{65E9788E-4468-4ADD-A187-A81CCA40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92" y="0"/>
            <a:ext cx="8661780" cy="657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3166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67182F-8A19-4EB8-96A6-4ABE5BCC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Planteamiento problema.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La biblioteca presenta notorias falencias debido a que no cuenta con sistema  el cual  regule y controle su estructura, generando inconvenientes en el desarrollo de procesos tan esenciales como el registro del muy constante flujo de libros; por ende se requiere de un sistema el cual permita  una adecuada organización sin pasar por alto una interfaz clara y sencilla. </a:t>
            </a:r>
          </a:p>
        </p:txBody>
      </p:sp>
    </p:spTree>
    <p:extLst>
      <p:ext uri="{BB962C8B-B14F-4D97-AF65-F5344CB8AC3E}">
        <p14:creationId xmlns:p14="http://schemas.microsoft.com/office/powerpoint/2010/main" val="38903958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94D33-3B6A-44B4-96A3-F68ADD4F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Alcance.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Desarrollar un software capaz de realizar un ordenamiento sistematizado y eficaz al momento de registrar los libros, facilitando el trabajo e igualmente superando los inconvenientes contenidos en los procesos y por ultimo añadir reportes de acuerdo a petición del cliente.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63383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0D891C-A971-411A-90BA-CB98703F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Justificación.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El proyecto representa una sustancial importancia ya que desarrolla de forma apta y rápida las funciones que incluyan el manejo del material bibliográfico así mismo resuelve problemáticas como la categorización registro y control de los componentes de la biblioteca de esta manera aportando un avance exponencial en el desempeño con que se llevan a cabo las actividades dentro del sistema. Aportamos la tecnología de un software que ayude al ordenamiento y dirección dentro de la biblioteca.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87396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50FCE-095A-448C-B2CF-EC73E482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6600" b="1" dirty="0"/>
              <a:t>Mapas De Procesos alemán</a:t>
            </a:r>
            <a:endParaRPr lang="es-CO" sz="6600" b="1" dirty="0"/>
          </a:p>
        </p:txBody>
      </p:sp>
    </p:spTree>
    <p:extLst>
      <p:ext uri="{BB962C8B-B14F-4D97-AF65-F5344CB8AC3E}">
        <p14:creationId xmlns:p14="http://schemas.microsoft.com/office/powerpoint/2010/main" val="4027785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4BB4A64-5C4A-45B7-A0AC-EFB50B1E0D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86" y="769441"/>
            <a:ext cx="9057144" cy="555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DEF76-A4B6-4ACA-9286-C925CBA5A099}"/>
              </a:ext>
            </a:extLst>
          </p:cNvPr>
          <p:cNvSpPr txBox="1"/>
          <p:nvPr/>
        </p:nvSpPr>
        <p:spPr>
          <a:xfrm>
            <a:off x="4863547" y="0"/>
            <a:ext cx="4134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/>
              <a:t>Biblioteca</a:t>
            </a:r>
          </a:p>
        </p:txBody>
      </p:sp>
    </p:spTree>
    <p:extLst>
      <p:ext uri="{BB962C8B-B14F-4D97-AF65-F5344CB8AC3E}">
        <p14:creationId xmlns:p14="http://schemas.microsoft.com/office/powerpoint/2010/main" val="25139992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21B5C-BF1A-4815-979C-27A6AF95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6AE9E2-1B76-4943-880E-5C2D3196C1E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60"/>
          <a:stretch/>
        </p:blipFill>
        <p:spPr bwMode="auto">
          <a:xfrm>
            <a:off x="1855305" y="725970"/>
            <a:ext cx="9037983" cy="6132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6FAE97-B272-43D0-B162-0FE8253C82AC}"/>
              </a:ext>
            </a:extLst>
          </p:cNvPr>
          <p:cNvSpPr txBox="1"/>
          <p:nvPr/>
        </p:nvSpPr>
        <p:spPr>
          <a:xfrm>
            <a:off x="5088834" y="0"/>
            <a:ext cx="4134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1299870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5624</TotalTime>
  <Words>432</Words>
  <Application>Microsoft Office PowerPoint</Application>
  <PresentationFormat>Widescreen</PresentationFormat>
  <Paragraphs>38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Algerian</vt:lpstr>
      <vt:lpstr>Arial</vt:lpstr>
      <vt:lpstr>Calibri</vt:lpstr>
      <vt:lpstr>Calibri Light</vt:lpstr>
      <vt:lpstr>Tema de Office</vt:lpstr>
      <vt:lpstr>Sorting Software </vt:lpstr>
      <vt:lpstr>Objetivo General.</vt:lpstr>
      <vt:lpstr>Objetivos Específicos.</vt:lpstr>
      <vt:lpstr>Planteamiento problema.</vt:lpstr>
      <vt:lpstr>Alcance.</vt:lpstr>
      <vt:lpstr>Justificación.</vt:lpstr>
      <vt:lpstr>Mapas De Procesos alemán</vt:lpstr>
      <vt:lpstr>PowerPoint Presentation</vt:lpstr>
      <vt:lpstr>PowerPoint Presentation</vt:lpstr>
      <vt:lpstr>TÉCNICAS DE LEVANTAMIENTO DE INFORMACIÓN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Análisis de las encuestas.</vt:lpstr>
      <vt:lpstr>BPMNS</vt:lpstr>
      <vt:lpstr>PowerPoint Presentation</vt:lpstr>
      <vt:lpstr>Formatos de requerimientos de Software</vt:lpstr>
      <vt:lpstr>Requerimientos Funcionales.</vt:lpstr>
      <vt:lpstr>PowerPoint Presentation</vt:lpstr>
      <vt:lpstr>PowerPoint Presentation</vt:lpstr>
      <vt:lpstr>Requerimientos no funcionales.</vt:lpstr>
      <vt:lpstr>PowerPoint Presentation</vt:lpstr>
      <vt:lpstr>PowerPoint Presentation</vt:lpstr>
      <vt:lpstr>Casos de uso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Stakeholders.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J.A.G.</dc:title>
  <dc:creator>sebastian salamanca</dc:creator>
  <cp:lastModifiedBy>Angye Watson</cp:lastModifiedBy>
  <cp:revision>73</cp:revision>
  <dcterms:created xsi:type="dcterms:W3CDTF">2019-05-29T15:28:36Z</dcterms:created>
  <dcterms:modified xsi:type="dcterms:W3CDTF">2019-06-25T06:24:24Z</dcterms:modified>
</cp:coreProperties>
</file>