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32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38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675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10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0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1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99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8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0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685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F440-2BA4-4681-A74E-C9A09C34C281}" type="datetimeFigureOut">
              <a:rPr lang="es-CO" smtClean="0"/>
              <a:t>9/10/2020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30E9-F7F3-4F18-9E57-9A7418E96B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ás de 100 diseños de formulario de login en HTML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00" y="1012689"/>
            <a:ext cx="571500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080068" y="3931920"/>
            <a:ext cx="54864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928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448" y1="77608" x2="12448" y2="77608"/>
                        <a14:foregroundMark x1="21024" y1="77191" x2="21024" y2="77191"/>
                        <a14:foregroundMark x1="24481" y1="77886" x2="24481" y2="77886"/>
                        <a14:foregroundMark x1="32642" y1="76634" x2="32642" y2="76634"/>
                        <a14:foregroundMark x1="38866" y1="76634" x2="38866" y2="76634"/>
                        <a14:foregroundMark x1="48409" y1="76495" x2="48409" y2="76495"/>
                        <a14:foregroundMark x1="56708" y1="75522" x2="56708" y2="75522"/>
                        <a14:foregroundMark x1="67911" y1="76495" x2="67911" y2="76495"/>
                        <a14:foregroundMark x1="75242" y1="77191" x2="75242" y2="77191"/>
                        <a14:foregroundMark x1="90595" y1="76634" x2="90595" y2="76634"/>
                        <a14:foregroundMark x1="34163" y1="91794" x2="34163" y2="91794"/>
                        <a14:foregroundMark x1="33748" y1="90682" x2="33748" y2="90682"/>
                        <a14:foregroundMark x1="38451" y1="90682" x2="38451" y2="90682"/>
                        <a14:foregroundMark x1="42739" y1="91655" x2="42739" y2="91655"/>
                        <a14:foregroundMark x1="46611" y1="92211" x2="46611" y2="92211"/>
                        <a14:foregroundMark x1="50761" y1="90821" x2="50761" y2="90821"/>
                        <a14:foregroundMark x1="55463" y1="91655" x2="55463" y2="91655"/>
                        <a14:foregroundMark x1="59613" y1="91238" x2="59613" y2="91238"/>
                        <a14:foregroundMark x1="62517" y1="91933" x2="62517" y2="91933"/>
                        <a14:foregroundMark x1="68326" y1="91933" x2="68326" y2="91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40" y="107984"/>
            <a:ext cx="6065719" cy="66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a84646ae-7800-4bf8-aa53-ababb17451e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445" t="15238" r="18127" b="13714"/>
          <a:stretch/>
        </p:blipFill>
        <p:spPr>
          <a:xfrm>
            <a:off x="3683725" y="796835"/>
            <a:ext cx="4349931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83" y="965017"/>
            <a:ext cx="6512651" cy="486888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677885" y="1673012"/>
            <a:ext cx="2429691" cy="470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CO" sz="4000" dirty="0" smtClean="0">
                <a:latin typeface="Agency FB" panose="020B0503020202020204" pitchFamily="34" charset="0"/>
              </a:rPr>
              <a:t>Iniciar Sesión</a:t>
            </a:r>
            <a:r>
              <a:rPr lang="es-CO" sz="3200" dirty="0" smtClean="0">
                <a:latin typeface="Agency FB" panose="020B0503020202020204" pitchFamily="34" charset="0"/>
              </a:rPr>
              <a:t> </a:t>
            </a:r>
            <a:endParaRPr lang="es-CO" sz="3200" dirty="0">
              <a:latin typeface="Agency FB" panose="020B0503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95" y="965017"/>
            <a:ext cx="3049220" cy="2356517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3357153" y="3425585"/>
            <a:ext cx="2717075" cy="483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3357154" y="4357795"/>
            <a:ext cx="2717075" cy="483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500846" y="5180756"/>
            <a:ext cx="195943" cy="15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752711" y="5074467"/>
            <a:ext cx="207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Mostrar contraseña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84924" y="2952202"/>
            <a:ext cx="17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Usuario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484924" y="3988463"/>
            <a:ext cx="17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Contraseña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510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677885" y="1673012"/>
            <a:ext cx="2429691" cy="470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CO" sz="4000" dirty="0" smtClean="0">
                <a:latin typeface="Agency FB" panose="020B0503020202020204" pitchFamily="34" charset="0"/>
              </a:rPr>
              <a:t>Iniciar Sesión</a:t>
            </a:r>
            <a:r>
              <a:rPr lang="es-CO" sz="3200" dirty="0" smtClean="0">
                <a:latin typeface="Agency FB" panose="020B0503020202020204" pitchFamily="34" charset="0"/>
              </a:rPr>
              <a:t> </a:t>
            </a:r>
            <a:endParaRPr lang="es-CO" sz="3200" dirty="0">
              <a:latin typeface="Agency FB" panose="020B0503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95" y="965017"/>
            <a:ext cx="3049220" cy="2356517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3357153" y="3425585"/>
            <a:ext cx="2717075" cy="483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3357154" y="4357795"/>
            <a:ext cx="2717075" cy="483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500846" y="5180756"/>
            <a:ext cx="195943" cy="15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752711" y="5074467"/>
            <a:ext cx="207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Mostrar contraseña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84924" y="2952202"/>
            <a:ext cx="17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Usuario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484924" y="3988463"/>
            <a:ext cx="17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Contraseña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96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9327" y="1080651"/>
            <a:ext cx="7285735" cy="468006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677885" y="1673012"/>
            <a:ext cx="2429691" cy="470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Iniciar Sesión</a:t>
            </a:r>
            <a:r>
              <a:rPr lang="es-CO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endParaRPr lang="es-CO" sz="3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357153" y="3425585"/>
            <a:ext cx="2717075" cy="483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3357154" y="4357795"/>
            <a:ext cx="2717075" cy="483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500846" y="5180756"/>
            <a:ext cx="195943" cy="15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752711" y="5074467"/>
            <a:ext cx="207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Mostrar contraseña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484924" y="2952202"/>
            <a:ext cx="17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Usuario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484924" y="3988463"/>
            <a:ext cx="17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Contraseña</a:t>
            </a:r>
            <a:endParaRPr lang="es-CO" dirty="0"/>
          </a:p>
        </p:txBody>
      </p:sp>
      <p:sp>
        <p:nvSpPr>
          <p:cNvPr id="2" name="AutoShape 2" descr="Cómo armamos el fondo bibliográfico de una bibliote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306">
                        <a14:foregroundMark x1="22778" y1="69306" x2="22778" y2="69306"/>
                        <a14:foregroundMark x1="30694" y1="70833" x2="30694" y2="70833"/>
                        <a14:foregroundMark x1="32500" y1="71389" x2="32500" y2="71389"/>
                        <a14:foregroundMark x1="37917" y1="71806" x2="37917" y2="71806"/>
                        <a14:foregroundMark x1="42222" y1="69583" x2="42222" y2="69583"/>
                        <a14:foregroundMark x1="48194" y1="70278" x2="48194" y2="70278"/>
                        <a14:foregroundMark x1="54306" y1="71250" x2="54306" y2="71250"/>
                        <a14:foregroundMark x1="62500" y1="71806" x2="62500" y2="71806"/>
                        <a14:foregroundMark x1="67639" y1="71389" x2="67639" y2="71389"/>
                        <a14:foregroundMark x1="71806" y1="71250" x2="71806" y2="71250"/>
                        <a14:foregroundMark x1="75833" y1="72222" x2="75833" y2="72222"/>
                        <a14:foregroundMark x1="38889" y1="81944" x2="38889" y2="81944"/>
                        <a14:foregroundMark x1="41806" y1="81389" x2="41806" y2="81389"/>
                        <a14:foregroundMark x1="44722" y1="81667" x2="44722" y2="81667"/>
                        <a14:foregroundMark x1="47361" y1="80694" x2="47361" y2="80694"/>
                        <a14:foregroundMark x1="50417" y1="81111" x2="50417" y2="81111"/>
                        <a14:foregroundMark x1="52778" y1="81111" x2="52778" y2="81111"/>
                        <a14:foregroundMark x1="55556" y1="81111" x2="55556" y2="81111"/>
                        <a14:foregroundMark x1="57639" y1="80972" x2="57639" y2="80972"/>
                        <a14:foregroundMark x1="62083" y1="80694" x2="62083" y2="80694"/>
                        <a14:foregroundMark x1="72778" y1="69167" x2="72778" y2="69167"/>
                        <a14:foregroundMark x1="76944" y1="68611" x2="76944" y2="68611"/>
                        <a14:foregroundMark x1="39028" y1="68333" x2="39028" y2="68333"/>
                        <a14:foregroundMark x1="40556" y1="68611" x2="40556" y2="68611"/>
                        <a14:foregroundMark x1="53333" y1="58889" x2="53333" y2="58889"/>
                        <a14:foregroundMark x1="58056" y1="56944" x2="58056" y2="56944"/>
                        <a14:foregroundMark x1="63333" y1="51806" x2="63333" y2="51806"/>
                        <a14:foregroundMark x1="65278" y1="47222" x2="65278" y2="47222"/>
                        <a14:foregroundMark x1="50000" y1="44028" x2="50000" y2="44028"/>
                        <a14:foregroundMark x1="64861" y1="40000" x2="64861" y2="40000"/>
                        <a14:foregroundMark x1="34583" y1="39444" x2="34583" y2="39444"/>
                        <a14:foregroundMark x1="34861" y1="47222" x2="34861" y2="47222"/>
                        <a14:foregroundMark x1="36111" y1="52361" x2="36111" y2="52361"/>
                        <a14:foregroundMark x1="42222" y1="56806" x2="42222" y2="56806"/>
                        <a14:foregroundMark x1="46806" y1="58056" x2="46806" y2="58056"/>
                        <a14:foregroundMark x1="48889" y1="68611" x2="48889" y2="68611"/>
                        <a14:foregroundMark x1="51389" y1="69167" x2="51389" y2="69167"/>
                        <a14:foregroundMark x1="51944" y1="71944" x2="51944" y2="71944"/>
                        <a14:foregroundMark x1="55972" y1="72639" x2="55972" y2="72639"/>
                        <a14:foregroundMark x1="56111" y1="68333" x2="56111" y2="68333"/>
                        <a14:foregroundMark x1="40000" y1="72361" x2="40000" y2="72361"/>
                        <a14:foregroundMark x1="35139" y1="72222" x2="35139" y2="72222"/>
                        <a14:foregroundMark x1="21667" y1="72778" x2="21667" y2="72778"/>
                        <a14:foregroundMark x1="25278" y1="71944" x2="25278" y2="71944"/>
                        <a14:foregroundMark x1="59722" y1="72639" x2="59722" y2="72639"/>
                        <a14:foregroundMark x1="64306" y1="73333" x2="64306" y2="73333"/>
                        <a14:foregroundMark x1="68889" y1="72361" x2="68889" y2="72361"/>
                        <a14:foregroundMark x1="77500" y1="72917" x2="77500" y2="72917"/>
                        <a14:foregroundMark x1="25694" y1="72917" x2="25694" y2="72917"/>
                        <a14:foregroundMark x1="35833" y1="72639" x2="35833" y2="72639"/>
                        <a14:foregroundMark x1="70694" y1="68750" x2="70694" y2="68750"/>
                        <a14:foregroundMark x1="56528" y1="73194" x2="56528" y2="73194"/>
                        <a14:foregroundMark x1="77917" y1="68472" x2="77917" y2="68472"/>
                        <a14:foregroundMark x1="73889" y1="68333" x2="73889" y2="68333"/>
                        <a14:backgroundMark x1="23750" y1="70417" x2="23750" y2="70417"/>
                        <a14:backgroundMark x1="28889" y1="70278" x2="28889" y2="70278"/>
                        <a14:backgroundMark x1="34306" y1="69861" x2="34306" y2="69861"/>
                        <a14:backgroundMark x1="36667" y1="71111" x2="36667" y2="71111"/>
                        <a14:backgroundMark x1="39028" y1="69861" x2="39028" y2="69861"/>
                        <a14:backgroundMark x1="44722" y1="70417" x2="44722" y2="70417"/>
                        <a14:backgroundMark x1="49861" y1="70694" x2="49861" y2="70694"/>
                        <a14:backgroundMark x1="55556" y1="69583" x2="55556" y2="69583"/>
                        <a14:backgroundMark x1="62083" y1="70139" x2="62083" y2="70139"/>
                        <a14:backgroundMark x1="67361" y1="70278" x2="67361" y2="70278"/>
                        <a14:backgroundMark x1="58472" y1="52361" x2="58472" y2="52361"/>
                        <a14:backgroundMark x1="61806" y1="43194" x2="61806" y2="43194"/>
                        <a14:backgroundMark x1="49861" y1="55000" x2="49861" y2="55000"/>
                        <a14:backgroundMark x1="42083" y1="52222" x2="42083" y2="52222"/>
                        <a14:backgroundMark x1="38056" y1="43472" x2="38056" y2="43472"/>
                        <a14:backgroundMark x1="39583" y1="36528" x2="39583" y2="36528"/>
                        <a14:backgroundMark x1="49444" y1="24028" x2="49444" y2="24028"/>
                        <a14:backgroundMark x1="60139" y1="36250" x2="60139" y2="36250"/>
                        <a14:backgroundMark x1="62083" y1="55833" x2="62083" y2="55833"/>
                        <a14:backgroundMark x1="37917" y1="55556" x2="37917" y2="55556"/>
                        <a14:backgroundMark x1="59583" y1="37917" x2="59583" y2="37917"/>
                        <a14:backgroundMark x1="43056" y1="70833" x2="43056" y2="70833"/>
                        <a14:backgroundMark x1="62639" y1="43333" x2="62639" y2="43333"/>
                        <a14:backgroundMark x1="37778" y1="42500" x2="37778" y2="42500"/>
                        <a14:backgroundMark x1="40000" y1="37500" x2="40000" y2="37500"/>
                        <a14:backgroundMark x1="40139" y1="32917" x2="40139" y2="32917"/>
                        <a14:backgroundMark x1="59861" y1="33333" x2="59861" y2="33333"/>
                        <a14:backgroundMark x1="62222" y1="70972" x2="62222" y2="7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30" t="15619" r="17746" b="12571"/>
          <a:stretch/>
        </p:blipFill>
        <p:spPr>
          <a:xfrm>
            <a:off x="6359053" y="1080651"/>
            <a:ext cx="2379997" cy="26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383" t="31161" r="26574" b="20982"/>
          <a:stretch/>
        </p:blipFill>
        <p:spPr>
          <a:xfrm>
            <a:off x="5212081" y="1817849"/>
            <a:ext cx="6492240" cy="4846573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83769" y="1491277"/>
            <a:ext cx="21684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 smtClean="0">
                <a:latin typeface="Arial Narrow" panose="020B0606020202030204" pitchFamily="34" charset="0"/>
              </a:rPr>
              <a:t>Salir</a:t>
            </a:r>
            <a:endParaRPr lang="es-CO" sz="3600" dirty="0">
              <a:latin typeface="Arial Narrow" panose="020B060602020203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83768" y="3195051"/>
            <a:ext cx="216843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 Narrow" panose="020B0606020202030204" pitchFamily="34" charset="0"/>
              </a:rPr>
              <a:t>Salir</a:t>
            </a:r>
            <a:endParaRPr lang="es-CO" sz="3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231" t="33840" r="55589" b="55267"/>
          <a:stretch/>
        </p:blipFill>
        <p:spPr>
          <a:xfrm>
            <a:off x="2390502" y="1567543"/>
            <a:ext cx="2625635" cy="7968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131" t="63482" r="55288" b="26517"/>
          <a:stretch/>
        </p:blipFill>
        <p:spPr>
          <a:xfrm>
            <a:off x="2390502" y="3605347"/>
            <a:ext cx="2677886" cy="73152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4329" t="27778" r="55563" b="61805"/>
          <a:stretch/>
        </p:blipFill>
        <p:spPr>
          <a:xfrm>
            <a:off x="7683499" y="1567543"/>
            <a:ext cx="2616201" cy="762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4231" t="56597" r="55174" b="32813"/>
          <a:stretch/>
        </p:blipFill>
        <p:spPr>
          <a:xfrm>
            <a:off x="7619999" y="3562168"/>
            <a:ext cx="2679701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8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Reproductor mx android teléfonos móviles reproductor de video, android PNG  Clipart | PNGOcean"/>
          <p:cNvSpPr>
            <a:spLocks noChangeAspect="1" noChangeArrowheads="1"/>
          </p:cNvSpPr>
          <p:nvPr/>
        </p:nvSpPr>
        <p:spPr bwMode="auto">
          <a:xfrm>
            <a:off x="155574" y="-144463"/>
            <a:ext cx="1698625" cy="169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8" descr="Ícono del reproductor de música, marca de símbolo de texto, aplicaciones de  audio, texto, naranja png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3005" t="27530" r="56916" b="61558"/>
          <a:stretch/>
        </p:blipFill>
        <p:spPr>
          <a:xfrm>
            <a:off x="3624552" y="969330"/>
            <a:ext cx="2612571" cy="7982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3115" t="56498" r="56805" b="32589"/>
          <a:stretch/>
        </p:blipFill>
        <p:spPr>
          <a:xfrm>
            <a:off x="307975" y="458109"/>
            <a:ext cx="2612572" cy="7982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3453" t="33395" r="38826" b="23207"/>
          <a:stretch/>
        </p:blipFill>
        <p:spPr>
          <a:xfrm>
            <a:off x="3291841" y="2391506"/>
            <a:ext cx="5437081" cy="35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306">
                        <a14:foregroundMark x1="22778" y1="69306" x2="22778" y2="69306"/>
                        <a14:foregroundMark x1="30694" y1="70833" x2="30694" y2="70833"/>
                        <a14:foregroundMark x1="32500" y1="71389" x2="32500" y2="71389"/>
                        <a14:foregroundMark x1="37917" y1="71806" x2="37917" y2="71806"/>
                        <a14:foregroundMark x1="42222" y1="69583" x2="42222" y2="69583"/>
                        <a14:foregroundMark x1="48194" y1="70278" x2="48194" y2="70278"/>
                        <a14:foregroundMark x1="54306" y1="71250" x2="54306" y2="71250"/>
                        <a14:foregroundMark x1="62500" y1="71806" x2="62500" y2="71806"/>
                        <a14:foregroundMark x1="67639" y1="71389" x2="67639" y2="71389"/>
                        <a14:foregroundMark x1="71806" y1="71250" x2="71806" y2="71250"/>
                        <a14:foregroundMark x1="75833" y1="72222" x2="75833" y2="72222"/>
                        <a14:foregroundMark x1="38889" y1="81944" x2="38889" y2="81944"/>
                        <a14:foregroundMark x1="41806" y1="81389" x2="41806" y2="81389"/>
                        <a14:foregroundMark x1="44722" y1="81667" x2="44722" y2="81667"/>
                        <a14:foregroundMark x1="47361" y1="80694" x2="47361" y2="80694"/>
                        <a14:foregroundMark x1="50417" y1="81111" x2="50417" y2="81111"/>
                        <a14:foregroundMark x1="52778" y1="81111" x2="52778" y2="81111"/>
                        <a14:foregroundMark x1="55556" y1="81111" x2="55556" y2="81111"/>
                        <a14:foregroundMark x1="57639" y1="80972" x2="57639" y2="80972"/>
                        <a14:foregroundMark x1="62083" y1="80694" x2="62083" y2="80694"/>
                        <a14:foregroundMark x1="72778" y1="69167" x2="72778" y2="69167"/>
                        <a14:foregroundMark x1="76944" y1="68611" x2="76944" y2="68611"/>
                        <a14:foregroundMark x1="39028" y1="68333" x2="39028" y2="68333"/>
                        <a14:foregroundMark x1="40556" y1="68611" x2="40556" y2="68611"/>
                        <a14:foregroundMark x1="53333" y1="58889" x2="53333" y2="58889"/>
                        <a14:foregroundMark x1="58056" y1="56944" x2="58056" y2="56944"/>
                        <a14:foregroundMark x1="63333" y1="51806" x2="63333" y2="51806"/>
                        <a14:foregroundMark x1="65278" y1="47222" x2="65278" y2="47222"/>
                        <a14:foregroundMark x1="50000" y1="44028" x2="50000" y2="44028"/>
                        <a14:foregroundMark x1="64861" y1="40000" x2="64861" y2="40000"/>
                        <a14:foregroundMark x1="34583" y1="39444" x2="34583" y2="39444"/>
                        <a14:foregroundMark x1="34861" y1="47222" x2="34861" y2="47222"/>
                        <a14:foregroundMark x1="36111" y1="52361" x2="36111" y2="52361"/>
                        <a14:foregroundMark x1="42222" y1="56806" x2="42222" y2="56806"/>
                        <a14:foregroundMark x1="46806" y1="58056" x2="46806" y2="58056"/>
                        <a14:foregroundMark x1="48889" y1="68611" x2="48889" y2="68611"/>
                        <a14:foregroundMark x1="51389" y1="69167" x2="51389" y2="69167"/>
                        <a14:foregroundMark x1="51944" y1="71944" x2="51944" y2="71944"/>
                        <a14:foregroundMark x1="55972" y1="72639" x2="55972" y2="72639"/>
                        <a14:foregroundMark x1="56111" y1="68333" x2="56111" y2="68333"/>
                        <a14:foregroundMark x1="40000" y1="72361" x2="40000" y2="72361"/>
                        <a14:foregroundMark x1="35139" y1="72222" x2="35139" y2="72222"/>
                        <a14:foregroundMark x1="21667" y1="72778" x2="21667" y2="72778"/>
                        <a14:foregroundMark x1="25278" y1="71944" x2="25278" y2="71944"/>
                        <a14:foregroundMark x1="59722" y1="72639" x2="59722" y2="72639"/>
                        <a14:foregroundMark x1="64306" y1="73333" x2="64306" y2="73333"/>
                        <a14:foregroundMark x1="68889" y1="72361" x2="68889" y2="72361"/>
                        <a14:foregroundMark x1="77500" y1="72917" x2="77500" y2="72917"/>
                        <a14:foregroundMark x1="25694" y1="72917" x2="25694" y2="72917"/>
                        <a14:foregroundMark x1="35833" y1="72639" x2="35833" y2="72639"/>
                        <a14:foregroundMark x1="70694" y1="68750" x2="70694" y2="68750"/>
                        <a14:foregroundMark x1="56528" y1="73194" x2="56528" y2="73194"/>
                        <a14:foregroundMark x1="77917" y1="68472" x2="77917" y2="68472"/>
                        <a14:foregroundMark x1="73889" y1="68333" x2="73889" y2="68333"/>
                        <a14:backgroundMark x1="23750" y1="70417" x2="23750" y2="70417"/>
                        <a14:backgroundMark x1="28889" y1="70278" x2="28889" y2="70278"/>
                        <a14:backgroundMark x1="34306" y1="69861" x2="34306" y2="69861"/>
                        <a14:backgroundMark x1="36667" y1="71111" x2="36667" y2="71111"/>
                        <a14:backgroundMark x1="39028" y1="69861" x2="39028" y2="69861"/>
                        <a14:backgroundMark x1="44722" y1="70417" x2="44722" y2="70417"/>
                        <a14:backgroundMark x1="49861" y1="70694" x2="49861" y2="70694"/>
                        <a14:backgroundMark x1="55556" y1="69583" x2="55556" y2="69583"/>
                        <a14:backgroundMark x1="62083" y1="70139" x2="62083" y2="70139"/>
                        <a14:backgroundMark x1="67361" y1="70278" x2="67361" y2="70278"/>
                        <a14:backgroundMark x1="58472" y1="52361" x2="58472" y2="52361"/>
                        <a14:backgroundMark x1="61806" y1="43194" x2="61806" y2="43194"/>
                        <a14:backgroundMark x1="49861" y1="55000" x2="49861" y2="55000"/>
                        <a14:backgroundMark x1="42083" y1="52222" x2="42083" y2="52222"/>
                        <a14:backgroundMark x1="38056" y1="43472" x2="38056" y2="43472"/>
                        <a14:backgroundMark x1="39583" y1="36528" x2="39583" y2="36528"/>
                        <a14:backgroundMark x1="49444" y1="24028" x2="49444" y2="24028"/>
                        <a14:backgroundMark x1="60139" y1="36250" x2="60139" y2="36250"/>
                        <a14:backgroundMark x1="62083" y1="55833" x2="62083" y2="55833"/>
                        <a14:backgroundMark x1="37917" y1="55556" x2="37917" y2="55556"/>
                        <a14:backgroundMark x1="59583" y1="37917" x2="59583" y2="37917"/>
                        <a14:backgroundMark x1="43056" y1="70833" x2="43056" y2="70833"/>
                        <a14:backgroundMark x1="62639" y1="43333" x2="62639" y2="43333"/>
                        <a14:backgroundMark x1="37778" y1="42500" x2="37778" y2="42500"/>
                        <a14:backgroundMark x1="40000" y1="37500" x2="40000" y2="37500"/>
                        <a14:backgroundMark x1="40139" y1="32917" x2="40139" y2="32917"/>
                        <a14:backgroundMark x1="59861" y1="33333" x2="59861" y2="33333"/>
                        <a14:backgroundMark x1="62222" y1="70972" x2="62222" y2="7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30" t="15619" r="17746" b="12571"/>
          <a:stretch/>
        </p:blipFill>
        <p:spPr>
          <a:xfrm>
            <a:off x="4010297" y="1382916"/>
            <a:ext cx="3383280" cy="37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3669" t="32232" r="25369" b="21340"/>
          <a:stretch/>
        </p:blipFill>
        <p:spPr>
          <a:xfrm>
            <a:off x="2717075" y="1293223"/>
            <a:ext cx="5329645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84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20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Agency FB</vt:lpstr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salcedo</dc:creator>
  <cp:lastModifiedBy>cristian salcedo</cp:lastModifiedBy>
  <cp:revision>20</cp:revision>
  <dcterms:created xsi:type="dcterms:W3CDTF">2020-09-08T00:31:35Z</dcterms:created>
  <dcterms:modified xsi:type="dcterms:W3CDTF">2020-10-09T06:08:17Z</dcterms:modified>
</cp:coreProperties>
</file>