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67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37DD023B-EAFF-4759-93E2-865FACBB99F7}" type="datetimeFigureOut">
              <a:rPr lang="es-CO" smtClean="0"/>
              <a:t>25/04/2016</a:t>
            </a:fld>
            <a:endParaRPr lang="es-CO" dirty="0"/>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O" dirty="0"/>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82A8EC59-48D2-4AD4-8496-1C067B2CF681}" type="slidenum">
              <a:rPr lang="es-CO" smtClean="0"/>
              <a:t>‹Nº›</a:t>
            </a:fld>
            <a:endParaRPr lang="es-CO"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7DD023B-EAFF-4759-93E2-865FACBB99F7}" type="datetimeFigureOut">
              <a:rPr lang="es-CO" smtClean="0"/>
              <a:t>25/04/2016</a:t>
            </a:fld>
            <a:endParaRPr lang="es-CO" dirty="0"/>
          </a:p>
        </p:txBody>
      </p:sp>
      <p:sp>
        <p:nvSpPr>
          <p:cNvPr id="5" name="4 Marcador de pie de página"/>
          <p:cNvSpPr>
            <a:spLocks noGrp="1"/>
          </p:cNvSpPr>
          <p:nvPr>
            <p:ph type="ftr" sz="quarter" idx="11"/>
          </p:nvPr>
        </p:nvSpPr>
        <p:spPr/>
        <p:txBody>
          <a:bodyPr/>
          <a:lstStyle>
            <a:extLst/>
          </a:lstStyle>
          <a:p>
            <a:endParaRPr lang="es-CO" dirty="0"/>
          </a:p>
        </p:txBody>
      </p:sp>
      <p:sp>
        <p:nvSpPr>
          <p:cNvPr id="6" name="5 Marcador de número de diapositiva"/>
          <p:cNvSpPr>
            <a:spLocks noGrp="1"/>
          </p:cNvSpPr>
          <p:nvPr>
            <p:ph type="sldNum" sz="quarter" idx="12"/>
          </p:nvPr>
        </p:nvSpPr>
        <p:spPr/>
        <p:txBody>
          <a:bodyPr/>
          <a:lstStyle>
            <a:extLst/>
          </a:lstStyle>
          <a:p>
            <a:fld id="{82A8EC59-48D2-4AD4-8496-1C067B2CF681}" type="slidenum">
              <a:rPr lang="es-CO" smtClean="0"/>
              <a:t>‹Nº›</a:t>
            </a:fld>
            <a:endParaRPr lang="es-CO"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7DD023B-EAFF-4759-93E2-865FACBB99F7}" type="datetimeFigureOut">
              <a:rPr lang="es-CO" smtClean="0"/>
              <a:t>25/04/2016</a:t>
            </a:fld>
            <a:endParaRPr lang="es-CO" dirty="0"/>
          </a:p>
        </p:txBody>
      </p:sp>
      <p:sp>
        <p:nvSpPr>
          <p:cNvPr id="5" name="4 Marcador de pie de página"/>
          <p:cNvSpPr>
            <a:spLocks noGrp="1"/>
          </p:cNvSpPr>
          <p:nvPr>
            <p:ph type="ftr" sz="quarter" idx="11"/>
          </p:nvPr>
        </p:nvSpPr>
        <p:spPr/>
        <p:txBody>
          <a:bodyPr/>
          <a:lstStyle>
            <a:extLst/>
          </a:lstStyle>
          <a:p>
            <a:endParaRPr lang="es-CO" dirty="0"/>
          </a:p>
        </p:txBody>
      </p:sp>
      <p:sp>
        <p:nvSpPr>
          <p:cNvPr id="6" name="5 Marcador de número de diapositiva"/>
          <p:cNvSpPr>
            <a:spLocks noGrp="1"/>
          </p:cNvSpPr>
          <p:nvPr>
            <p:ph type="sldNum" sz="quarter" idx="12"/>
          </p:nvPr>
        </p:nvSpPr>
        <p:spPr/>
        <p:txBody>
          <a:bodyPr/>
          <a:lstStyle>
            <a:extLst/>
          </a:lstStyle>
          <a:p>
            <a:fld id="{82A8EC59-48D2-4AD4-8496-1C067B2CF681}" type="slidenum">
              <a:rPr lang="es-CO" smtClean="0"/>
              <a:t>‹Nº›</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7DD023B-EAFF-4759-93E2-865FACBB99F7}" type="datetimeFigureOut">
              <a:rPr lang="es-CO" smtClean="0"/>
              <a:t>25/04/2016</a:t>
            </a:fld>
            <a:endParaRPr lang="es-CO" dirty="0"/>
          </a:p>
        </p:txBody>
      </p:sp>
      <p:sp>
        <p:nvSpPr>
          <p:cNvPr id="5" name="4 Marcador de pie de página"/>
          <p:cNvSpPr>
            <a:spLocks noGrp="1"/>
          </p:cNvSpPr>
          <p:nvPr>
            <p:ph type="ftr" sz="quarter" idx="11"/>
          </p:nvPr>
        </p:nvSpPr>
        <p:spPr/>
        <p:txBody>
          <a:bodyPr/>
          <a:lstStyle>
            <a:extLst/>
          </a:lstStyle>
          <a:p>
            <a:endParaRPr lang="es-CO" dirty="0"/>
          </a:p>
        </p:txBody>
      </p:sp>
      <p:sp>
        <p:nvSpPr>
          <p:cNvPr id="6" name="5 Marcador de número de diapositiva"/>
          <p:cNvSpPr>
            <a:spLocks noGrp="1"/>
          </p:cNvSpPr>
          <p:nvPr>
            <p:ph type="sldNum" sz="quarter" idx="12"/>
          </p:nvPr>
        </p:nvSpPr>
        <p:spPr/>
        <p:txBody>
          <a:bodyPr/>
          <a:lstStyle>
            <a:extLst/>
          </a:lstStyle>
          <a:p>
            <a:fld id="{82A8EC59-48D2-4AD4-8496-1C067B2CF681}" type="slidenum">
              <a:rPr lang="es-CO" smtClean="0"/>
              <a:t>‹Nº›</a:t>
            </a:fld>
            <a:endParaRPr lang="es-CO" dirty="0"/>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37DD023B-EAFF-4759-93E2-865FACBB99F7}" type="datetimeFigureOut">
              <a:rPr lang="es-CO" smtClean="0"/>
              <a:t>25/04/2016</a:t>
            </a:fld>
            <a:endParaRPr lang="es-CO" dirty="0"/>
          </a:p>
        </p:txBody>
      </p:sp>
      <p:sp>
        <p:nvSpPr>
          <p:cNvPr id="5" name="4 Marcador de pie de página"/>
          <p:cNvSpPr>
            <a:spLocks noGrp="1"/>
          </p:cNvSpPr>
          <p:nvPr>
            <p:ph type="ftr" sz="quarter" idx="11"/>
          </p:nvPr>
        </p:nvSpPr>
        <p:spPr/>
        <p:txBody>
          <a:bodyPr/>
          <a:lstStyle>
            <a:extLst/>
          </a:lstStyle>
          <a:p>
            <a:endParaRPr lang="es-CO" dirty="0"/>
          </a:p>
        </p:txBody>
      </p:sp>
      <p:sp>
        <p:nvSpPr>
          <p:cNvPr id="6" name="5 Marcador de número de diapositiva"/>
          <p:cNvSpPr>
            <a:spLocks noGrp="1"/>
          </p:cNvSpPr>
          <p:nvPr>
            <p:ph type="sldNum" sz="quarter" idx="12"/>
          </p:nvPr>
        </p:nvSpPr>
        <p:spPr/>
        <p:txBody>
          <a:bodyPr/>
          <a:lstStyle>
            <a:extLst/>
          </a:lstStyle>
          <a:p>
            <a:fld id="{82A8EC59-48D2-4AD4-8496-1C067B2CF681}" type="slidenum">
              <a:rPr lang="es-CO" smtClean="0"/>
              <a:t>‹Nº›</a:t>
            </a:fld>
            <a:endParaRPr lang="es-CO" dirty="0"/>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37DD023B-EAFF-4759-93E2-865FACBB99F7}" type="datetimeFigureOut">
              <a:rPr lang="es-CO" smtClean="0"/>
              <a:t>25/04/2016</a:t>
            </a:fld>
            <a:endParaRPr lang="es-CO" dirty="0"/>
          </a:p>
        </p:txBody>
      </p:sp>
      <p:sp>
        <p:nvSpPr>
          <p:cNvPr id="6" name="5 Marcador de pie de página"/>
          <p:cNvSpPr>
            <a:spLocks noGrp="1"/>
          </p:cNvSpPr>
          <p:nvPr>
            <p:ph type="ftr" sz="quarter" idx="11"/>
          </p:nvPr>
        </p:nvSpPr>
        <p:spPr/>
        <p:txBody>
          <a:bodyPr/>
          <a:lstStyle>
            <a:extLst/>
          </a:lstStyle>
          <a:p>
            <a:endParaRPr lang="es-CO" dirty="0"/>
          </a:p>
        </p:txBody>
      </p:sp>
      <p:sp>
        <p:nvSpPr>
          <p:cNvPr id="7" name="6 Marcador de número de diapositiva"/>
          <p:cNvSpPr>
            <a:spLocks noGrp="1"/>
          </p:cNvSpPr>
          <p:nvPr>
            <p:ph type="sldNum" sz="quarter" idx="12"/>
          </p:nvPr>
        </p:nvSpPr>
        <p:spPr/>
        <p:txBody>
          <a:bodyPr/>
          <a:lstStyle>
            <a:extLst/>
          </a:lstStyle>
          <a:p>
            <a:fld id="{82A8EC59-48D2-4AD4-8496-1C067B2CF681}" type="slidenum">
              <a:rPr lang="es-CO" smtClean="0"/>
              <a:t>‹Nº›</a:t>
            </a:fld>
            <a:endParaRPr lang="es-CO" dirty="0"/>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37DD023B-EAFF-4759-93E2-865FACBB99F7}" type="datetimeFigureOut">
              <a:rPr lang="es-CO" smtClean="0"/>
              <a:t>25/04/2016</a:t>
            </a:fld>
            <a:endParaRPr lang="es-CO" dirty="0"/>
          </a:p>
        </p:txBody>
      </p:sp>
      <p:sp>
        <p:nvSpPr>
          <p:cNvPr id="8" name="7 Marcador de pie de página"/>
          <p:cNvSpPr>
            <a:spLocks noGrp="1"/>
          </p:cNvSpPr>
          <p:nvPr>
            <p:ph type="ftr" sz="quarter" idx="11"/>
          </p:nvPr>
        </p:nvSpPr>
        <p:spPr/>
        <p:txBody>
          <a:bodyPr/>
          <a:lstStyle>
            <a:extLst/>
          </a:lstStyle>
          <a:p>
            <a:endParaRPr lang="es-CO" dirty="0"/>
          </a:p>
        </p:txBody>
      </p:sp>
      <p:sp>
        <p:nvSpPr>
          <p:cNvPr id="9" name="8 Marcador de número de diapositiva"/>
          <p:cNvSpPr>
            <a:spLocks noGrp="1"/>
          </p:cNvSpPr>
          <p:nvPr>
            <p:ph type="sldNum" sz="quarter" idx="12"/>
          </p:nvPr>
        </p:nvSpPr>
        <p:spPr/>
        <p:txBody>
          <a:bodyPr/>
          <a:lstStyle>
            <a:extLst/>
          </a:lstStyle>
          <a:p>
            <a:fld id="{82A8EC59-48D2-4AD4-8496-1C067B2CF681}" type="slidenum">
              <a:rPr lang="es-CO" smtClean="0"/>
              <a:t>‹Nº›</a:t>
            </a:fld>
            <a:endParaRPr lang="es-CO"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37DD023B-EAFF-4759-93E2-865FACBB99F7}" type="datetimeFigureOut">
              <a:rPr lang="es-CO" smtClean="0"/>
              <a:t>25/04/2016</a:t>
            </a:fld>
            <a:endParaRPr lang="es-CO" dirty="0"/>
          </a:p>
        </p:txBody>
      </p:sp>
      <p:sp>
        <p:nvSpPr>
          <p:cNvPr id="4" name="3 Marcador de pie de página"/>
          <p:cNvSpPr>
            <a:spLocks noGrp="1"/>
          </p:cNvSpPr>
          <p:nvPr>
            <p:ph type="ftr" sz="quarter" idx="11"/>
          </p:nvPr>
        </p:nvSpPr>
        <p:spPr/>
        <p:txBody>
          <a:bodyPr/>
          <a:lstStyle>
            <a:extLst/>
          </a:lstStyle>
          <a:p>
            <a:endParaRPr lang="es-CO" dirty="0"/>
          </a:p>
        </p:txBody>
      </p:sp>
      <p:sp>
        <p:nvSpPr>
          <p:cNvPr id="5" name="4 Marcador de número de diapositiva"/>
          <p:cNvSpPr>
            <a:spLocks noGrp="1"/>
          </p:cNvSpPr>
          <p:nvPr>
            <p:ph type="sldNum" sz="quarter" idx="12"/>
          </p:nvPr>
        </p:nvSpPr>
        <p:spPr/>
        <p:txBody>
          <a:bodyPr/>
          <a:lstStyle>
            <a:extLst/>
          </a:lstStyle>
          <a:p>
            <a:fld id="{82A8EC59-48D2-4AD4-8496-1C067B2CF681}" type="slidenum">
              <a:rPr lang="es-CO" smtClean="0"/>
              <a:t>‹Nº›</a:t>
            </a:fld>
            <a:endParaRPr lang="es-CO" dirty="0"/>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37DD023B-EAFF-4759-93E2-865FACBB99F7}" type="datetimeFigureOut">
              <a:rPr lang="es-CO" smtClean="0"/>
              <a:t>25/04/2016</a:t>
            </a:fld>
            <a:endParaRPr lang="es-CO" dirty="0"/>
          </a:p>
        </p:txBody>
      </p:sp>
      <p:sp>
        <p:nvSpPr>
          <p:cNvPr id="3" name="2 Marcador de pie de página"/>
          <p:cNvSpPr>
            <a:spLocks noGrp="1"/>
          </p:cNvSpPr>
          <p:nvPr>
            <p:ph type="ftr" sz="quarter" idx="11"/>
          </p:nvPr>
        </p:nvSpPr>
        <p:spPr/>
        <p:txBody>
          <a:bodyPr/>
          <a:lstStyle>
            <a:extLst/>
          </a:lstStyle>
          <a:p>
            <a:endParaRPr lang="es-CO" dirty="0"/>
          </a:p>
        </p:txBody>
      </p:sp>
      <p:sp>
        <p:nvSpPr>
          <p:cNvPr id="4" name="3 Marcador de número de diapositiva"/>
          <p:cNvSpPr>
            <a:spLocks noGrp="1"/>
          </p:cNvSpPr>
          <p:nvPr>
            <p:ph type="sldNum" sz="quarter" idx="12"/>
          </p:nvPr>
        </p:nvSpPr>
        <p:spPr/>
        <p:txBody>
          <a:bodyPr/>
          <a:lstStyle>
            <a:extLst/>
          </a:lstStyle>
          <a:p>
            <a:fld id="{82A8EC59-48D2-4AD4-8496-1C067B2CF681}" type="slidenum">
              <a:rPr lang="es-CO" smtClean="0"/>
              <a:t>‹Nº›</a:t>
            </a:fld>
            <a:endParaRPr lang="es-CO"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37DD023B-EAFF-4759-93E2-865FACBB99F7}" type="datetimeFigureOut">
              <a:rPr lang="es-CO" smtClean="0"/>
              <a:t>25/04/2016</a:t>
            </a:fld>
            <a:endParaRPr lang="es-CO" dirty="0"/>
          </a:p>
        </p:txBody>
      </p:sp>
      <p:sp>
        <p:nvSpPr>
          <p:cNvPr id="6" name="5 Marcador de pie de página"/>
          <p:cNvSpPr>
            <a:spLocks noGrp="1"/>
          </p:cNvSpPr>
          <p:nvPr>
            <p:ph type="ftr" sz="quarter" idx="11"/>
          </p:nvPr>
        </p:nvSpPr>
        <p:spPr/>
        <p:txBody>
          <a:bodyPr/>
          <a:lstStyle>
            <a:extLst/>
          </a:lstStyle>
          <a:p>
            <a:endParaRPr lang="es-CO" dirty="0"/>
          </a:p>
        </p:txBody>
      </p:sp>
      <p:sp>
        <p:nvSpPr>
          <p:cNvPr id="7" name="6 Marcador de número de diapositiva"/>
          <p:cNvSpPr>
            <a:spLocks noGrp="1"/>
          </p:cNvSpPr>
          <p:nvPr>
            <p:ph type="sldNum" sz="quarter" idx="12"/>
          </p:nvPr>
        </p:nvSpPr>
        <p:spPr/>
        <p:txBody>
          <a:bodyPr/>
          <a:lstStyle>
            <a:extLst/>
          </a:lstStyle>
          <a:p>
            <a:fld id="{82A8EC59-48D2-4AD4-8496-1C067B2CF681}" type="slidenum">
              <a:rPr lang="es-CO" smtClean="0"/>
              <a:t>‹Nº›</a:t>
            </a:fld>
            <a:endParaRPr lang="es-CO"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dirty="0"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37DD023B-EAFF-4759-93E2-865FACBB99F7}" type="datetimeFigureOut">
              <a:rPr lang="es-CO" smtClean="0"/>
              <a:t>25/04/2016</a:t>
            </a:fld>
            <a:endParaRPr lang="es-CO" dirty="0"/>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O" dirty="0"/>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82A8EC59-48D2-4AD4-8496-1C067B2CF681}" type="slidenum">
              <a:rPr lang="es-CO" smtClean="0"/>
              <a:t>‹Nº›</a:t>
            </a:fld>
            <a:endParaRPr lang="es-CO" dirty="0"/>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7DD023B-EAFF-4759-93E2-865FACBB99F7}" type="datetimeFigureOut">
              <a:rPr lang="es-CO" smtClean="0"/>
              <a:t>25/04/2016</a:t>
            </a:fld>
            <a:endParaRPr lang="es-CO" dirty="0"/>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O" dirty="0"/>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2A8EC59-48D2-4AD4-8496-1C067B2CF681}" type="slidenum">
              <a:rPr lang="es-CO" smtClean="0"/>
              <a:t>‹Nº›</a:t>
            </a:fld>
            <a:endParaRPr lang="es-CO"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764704"/>
            <a:ext cx="7772400" cy="1829761"/>
          </a:xfrm>
        </p:spPr>
        <p:txBody>
          <a:bodyPr/>
          <a:lstStyle/>
          <a:p>
            <a:r>
              <a:rPr lang="es-CO" dirty="0" smtClean="0"/>
              <a:t>Investigación JAVA</a:t>
            </a:r>
            <a:endParaRPr lang="es-CO" dirty="0"/>
          </a:p>
        </p:txBody>
      </p:sp>
      <p:sp>
        <p:nvSpPr>
          <p:cNvPr id="3" name="2 Subtítulo"/>
          <p:cNvSpPr>
            <a:spLocks noGrp="1"/>
          </p:cNvSpPr>
          <p:nvPr>
            <p:ph type="subTitle" idx="1"/>
          </p:nvPr>
        </p:nvSpPr>
        <p:spPr>
          <a:xfrm>
            <a:off x="683568" y="2996952"/>
            <a:ext cx="7772400" cy="2265665"/>
          </a:xfrm>
        </p:spPr>
        <p:txBody>
          <a:bodyPr>
            <a:normAutofit lnSpcReduction="10000"/>
          </a:bodyPr>
          <a:lstStyle/>
          <a:p>
            <a:r>
              <a:rPr lang="es-CO" dirty="0" smtClean="0"/>
              <a:t>Martínez Walteros Andrés Camilo</a:t>
            </a:r>
          </a:p>
          <a:p>
            <a:r>
              <a:rPr lang="es-CO" dirty="0" smtClean="0"/>
              <a:t>Sánchez Rubio Cristian Stiven </a:t>
            </a:r>
          </a:p>
          <a:p>
            <a:r>
              <a:rPr lang="es-CO" dirty="0" smtClean="0"/>
              <a:t>Johan Fernando Chitiva Garzón</a:t>
            </a:r>
          </a:p>
          <a:p>
            <a:r>
              <a:rPr lang="es-CO" dirty="0" smtClean="0"/>
              <a:t>Pardo Polanco Johan Andrés</a:t>
            </a:r>
          </a:p>
          <a:p>
            <a:r>
              <a:rPr lang="es-CO" dirty="0" smtClean="0"/>
              <a:t>Herrera Jonatán Stiven </a:t>
            </a:r>
          </a:p>
          <a:p>
            <a:endParaRPr lang="es-C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764704"/>
            <a:ext cx="8229600" cy="5242587"/>
          </a:xfrm>
        </p:spPr>
        <p:txBody>
          <a:bodyPr>
            <a:normAutofit fontScale="92500"/>
          </a:bodyPr>
          <a:lstStyle/>
          <a:p>
            <a:r>
              <a:rPr lang="es-CO" dirty="0" smtClean="0"/>
              <a:t>Como tantas otras aportaciones al mundo www, fue Netscape quien inició la implementación de JavaScript (aunque al principio no se llamaba así), y posteriormente, una alianza entre Netscape y Sun, creadora del lenguaje Java, permitió que JavaScript tomase la debida consistencia, definiéndose como una variante de Java, pero mucho más simple de usar. No hay que confundirlo con el JScript de Microsoft, que aunque bastante parecido, no tiene la compatibilidad del original JavaScript, ya que, como todo lo que hacen, está pensado exclusivamente para su propio navegador.</a:t>
            </a:r>
          </a:p>
          <a:p>
            <a:endParaRPr lang="es-CO"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55000" lnSpcReduction="20000"/>
          </a:bodyPr>
          <a:lstStyle/>
          <a:p>
            <a:r>
              <a:rPr lang="es-CO" dirty="0" smtClean="0"/>
              <a:t/>
            </a:r>
            <a:br>
              <a:rPr lang="es-CO" dirty="0" smtClean="0"/>
            </a:br>
            <a:r>
              <a:rPr lang="es-CO" dirty="0" smtClean="0"/>
              <a:t>Para embeber un JavaScript en una página HTML, se utiliza el elemento </a:t>
            </a:r>
            <a:r>
              <a:rPr lang="es-CO" b="1" dirty="0" smtClean="0"/>
              <a:t>&lt;SCRIPT&gt;</a:t>
            </a:r>
            <a:r>
              <a:rPr lang="es-CO" dirty="0" smtClean="0"/>
              <a:t>. Este elemento, habitualmente, va dentro del HEAD de la página, y </a:t>
            </a:r>
            <a:r>
              <a:rPr lang="es-CO" b="1" dirty="0" smtClean="0"/>
              <a:t>no</a:t>
            </a:r>
            <a:r>
              <a:rPr lang="es-CO" dirty="0" smtClean="0"/>
              <a:t> en el BODY.</a:t>
            </a:r>
          </a:p>
          <a:p>
            <a:r>
              <a:rPr lang="es-CO" dirty="0" smtClean="0"/>
              <a:t>Por ejemplo si escribes:</a:t>
            </a:r>
          </a:p>
          <a:p>
            <a:r>
              <a:rPr lang="es-CO" dirty="0" smtClean="0"/>
              <a:t>&lt;HTML&gt;</a:t>
            </a:r>
          </a:p>
          <a:p>
            <a:r>
              <a:rPr lang="en-US" dirty="0" smtClean="0"/>
              <a:t>&lt;HEAD&gt;</a:t>
            </a:r>
            <a:endParaRPr lang="es-CO" dirty="0" smtClean="0"/>
          </a:p>
          <a:p>
            <a:r>
              <a:rPr lang="en-US" dirty="0" smtClean="0"/>
              <a:t>&lt;TITLE&gt; Prueba&lt;/TITLE&gt;</a:t>
            </a:r>
            <a:endParaRPr lang="es-CO" dirty="0" smtClean="0"/>
          </a:p>
          <a:p>
            <a:r>
              <a:rPr lang="en-US" dirty="0" smtClean="0"/>
              <a:t> </a:t>
            </a:r>
            <a:endParaRPr lang="es-CO" dirty="0" smtClean="0"/>
          </a:p>
          <a:p>
            <a:r>
              <a:rPr lang="en-US" b="1" dirty="0" smtClean="0"/>
              <a:t>&lt;SCRIPT </a:t>
            </a:r>
            <a:r>
              <a:rPr lang="en-US" dirty="0" smtClean="0"/>
              <a:t>LANGUAGE="JavaScript"&gt;</a:t>
            </a:r>
            <a:endParaRPr lang="es-CO" dirty="0" smtClean="0"/>
          </a:p>
          <a:p>
            <a:r>
              <a:rPr lang="es-CO" dirty="0" smtClean="0"/>
              <a:t>&lt;!-- </a:t>
            </a:r>
          </a:p>
          <a:p>
            <a:r>
              <a:rPr lang="es-CO" dirty="0" smtClean="0"/>
              <a:t>     document.write("&lt;CENTER&gt;&lt;H3&gt;Mi primer JavaScript&lt;/H3&gt;&lt;/CENTER&gt;")</a:t>
            </a:r>
          </a:p>
          <a:p>
            <a:r>
              <a:rPr lang="en-US" dirty="0" smtClean="0"/>
              <a:t>// --&gt;</a:t>
            </a:r>
            <a:endParaRPr lang="es-CO" dirty="0" smtClean="0"/>
          </a:p>
          <a:p>
            <a:r>
              <a:rPr lang="en-US" b="1" dirty="0" smtClean="0"/>
              <a:t>&lt;/SCRIPT&gt;</a:t>
            </a:r>
            <a:endParaRPr lang="es-CO" dirty="0" smtClean="0"/>
          </a:p>
          <a:p>
            <a:r>
              <a:rPr lang="en-US" dirty="0" smtClean="0"/>
              <a:t>&lt;/HEAD&gt;</a:t>
            </a:r>
            <a:endParaRPr lang="es-CO" dirty="0" smtClean="0"/>
          </a:p>
          <a:p>
            <a:r>
              <a:rPr lang="en-US" dirty="0" smtClean="0"/>
              <a:t> </a:t>
            </a:r>
            <a:endParaRPr lang="es-CO" dirty="0" smtClean="0"/>
          </a:p>
          <a:p>
            <a:r>
              <a:rPr lang="en-US" dirty="0" smtClean="0"/>
              <a:t>&lt;BODY&gt;</a:t>
            </a:r>
            <a:endParaRPr lang="es-CO" dirty="0" smtClean="0"/>
          </a:p>
          <a:p>
            <a:r>
              <a:rPr lang="en-US" dirty="0" smtClean="0"/>
              <a:t> </a:t>
            </a:r>
            <a:endParaRPr lang="es-CO" dirty="0" smtClean="0"/>
          </a:p>
          <a:p>
            <a:r>
              <a:rPr lang="en-US" dirty="0" smtClean="0"/>
              <a:t>&lt;/BODY&gt;</a:t>
            </a:r>
            <a:endParaRPr lang="es-CO" dirty="0" smtClean="0"/>
          </a:p>
          <a:p>
            <a:r>
              <a:rPr lang="en-US" dirty="0" smtClean="0"/>
              <a:t>&lt;/HTML</a:t>
            </a:r>
            <a:r>
              <a:rPr lang="en-US" dirty="0" smtClean="0"/>
              <a:t>&gt;</a:t>
            </a:r>
            <a:endParaRPr lang="es-CO" dirty="0" smtClean="0"/>
          </a:p>
        </p:txBody>
      </p:sp>
      <p:sp>
        <p:nvSpPr>
          <p:cNvPr id="3" name="2 Título"/>
          <p:cNvSpPr>
            <a:spLocks noGrp="1"/>
          </p:cNvSpPr>
          <p:nvPr>
            <p:ph type="title"/>
          </p:nvPr>
        </p:nvSpPr>
        <p:spPr/>
        <p:txBody>
          <a:bodyPr>
            <a:normAutofit fontScale="90000"/>
          </a:bodyPr>
          <a:lstStyle/>
          <a:p>
            <a:pPr algn="ctr"/>
            <a:r>
              <a:rPr lang="es-CO" dirty="0" smtClean="0"/>
              <a:t>Como Se Usa JavaScript</a:t>
            </a:r>
            <a:br>
              <a:rPr lang="es-CO" dirty="0" smtClean="0"/>
            </a:br>
            <a:endParaRPr lang="es-CO"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764704"/>
            <a:ext cx="8229600" cy="5242587"/>
          </a:xfrm>
        </p:spPr>
        <p:txBody>
          <a:bodyPr>
            <a:normAutofit fontScale="77500" lnSpcReduction="20000"/>
          </a:bodyPr>
          <a:lstStyle/>
          <a:p>
            <a:r>
              <a:rPr lang="es-CO" dirty="0" smtClean="0"/>
              <a:t>Tendríamos una página con el más elemental de los scripts. Fíjate en que después del elemento SCRIPT se abre un comentario (</a:t>
            </a:r>
            <a:r>
              <a:rPr lang="es-CO" b="1" dirty="0" smtClean="0"/>
              <a:t>&lt;!-- --&gt;</a:t>
            </a:r>
            <a:r>
              <a:rPr lang="es-CO" dirty="0" smtClean="0"/>
              <a:t>)que contiene las instrucciones. Esto es para ocultar el script a los visualizadores que no sean capaces de interpretarlo. Fíjate también en que antes del cierre del comentario (</a:t>
            </a:r>
            <a:r>
              <a:rPr lang="es-CO" b="1" dirty="0" smtClean="0"/>
              <a:t>--&gt;</a:t>
            </a:r>
            <a:r>
              <a:rPr lang="es-CO" dirty="0" smtClean="0"/>
              <a:t>) hay dos barras (</a:t>
            </a:r>
            <a:r>
              <a:rPr lang="es-CO" b="1" dirty="0" smtClean="0"/>
              <a:t>//</a:t>
            </a:r>
            <a:r>
              <a:rPr lang="es-CO" dirty="0" smtClean="0"/>
              <a:t>): Esto es para que el intérprete JavaScript no tome el cierre como un instrucción y dé un error, es decir, se trata de un comentario propio de JavaScript, no de HTML.</a:t>
            </a:r>
          </a:p>
          <a:p>
            <a:r>
              <a:rPr lang="es-CO" b="1" dirty="0" smtClean="0"/>
              <a:t>Ejemplo: </a:t>
            </a:r>
            <a:r>
              <a:rPr lang="es-CO" dirty="0" smtClean="0"/>
              <a:t>Cuando la página HTML es un formulario que permite acceder a un directorio telefónico, se puede insertar un script que verifique la validez de los parámetros proporcionados por el usuario. Esta prueba se efectúa localmente y no necesita un acceso a la red.</a:t>
            </a:r>
          </a:p>
          <a:p>
            <a:r>
              <a:rPr lang="es-CO" dirty="0" smtClean="0"/>
              <a:t>Por otro lado, también se podrá utilizar JavaScript para efectuar varias operaciones a la vez; por ejemplo, acompañar el acceso a un documento HTML de la visualización de un vídeo o la ejecución de un applet de Java etc.</a:t>
            </a:r>
          </a:p>
          <a:p>
            <a:endParaRPr lang="es-CO"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ctr">
              <a:buNone/>
            </a:pPr>
            <a:endParaRPr lang="es-CO" sz="6600" dirty="0" smtClean="0"/>
          </a:p>
          <a:p>
            <a:pPr algn="ctr">
              <a:buNone/>
            </a:pPr>
            <a:r>
              <a:rPr lang="es-CO" sz="6600" dirty="0" smtClean="0"/>
              <a:t>FIN</a:t>
            </a:r>
            <a:endParaRPr lang="es-CO"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0000" lnSpcReduction="20000"/>
          </a:bodyPr>
          <a:lstStyle/>
          <a:p>
            <a:r>
              <a:rPr lang="es-CO" b="1" dirty="0" smtClean="0"/>
              <a:t> </a:t>
            </a:r>
            <a:endParaRPr lang="es-CO" dirty="0" smtClean="0"/>
          </a:p>
          <a:p>
            <a:r>
              <a:rPr lang="es-CO" dirty="0" smtClean="0"/>
              <a:t>La herramienta iReport es un constructor / diseñador de informes visual, poderoso, intuitivo y fácil de usar para JasperReports escrito en Java. Este instrumento permite que los usuarios corrijan visualmente informes complejos con cartas, imágenes, subinformes, etc</a:t>
            </a:r>
          </a:p>
          <a:p>
            <a:pPr lvl="0"/>
            <a:r>
              <a:rPr lang="es-CO" b="1" dirty="0" smtClean="0"/>
              <a:t>JFreeChart</a:t>
            </a:r>
            <a:r>
              <a:rPr lang="es-CO" dirty="0" smtClean="0"/>
              <a:t> es un marco de software open source para el lenguaje de programación Java, el cual permite la creación de gráficos complejos de forma simple.</a:t>
            </a:r>
          </a:p>
          <a:p>
            <a:pPr lvl="0"/>
            <a:r>
              <a:rPr lang="es-CO" b="1" dirty="0" smtClean="0"/>
              <a:t>JFreeChart</a:t>
            </a:r>
            <a:r>
              <a:rPr lang="es-CO" dirty="0" smtClean="0"/>
              <a:t> también trabaja con GNU Classpath, una implementación en software libre de la norma estándar de biblioteca de clases para el lenguaje de programación Java.iReport está además integrado conJFreeChart, una de la biblioteca gráficas OpenSource más difundida para Java. Los datos para imprimir pueden ser recuperados por varios caminos incluso múltiples uniones JDBC, TableModels, JavaBeans, XML, etc.</a:t>
            </a:r>
          </a:p>
          <a:p>
            <a:endParaRPr lang="es-CO" dirty="0"/>
          </a:p>
        </p:txBody>
      </p:sp>
      <p:sp>
        <p:nvSpPr>
          <p:cNvPr id="3" name="2 Título"/>
          <p:cNvSpPr>
            <a:spLocks noGrp="1"/>
          </p:cNvSpPr>
          <p:nvPr>
            <p:ph type="title"/>
          </p:nvPr>
        </p:nvSpPr>
        <p:spPr/>
        <p:txBody>
          <a:bodyPr>
            <a:normAutofit fontScale="90000"/>
          </a:bodyPr>
          <a:lstStyle/>
          <a:p>
            <a:pPr algn="ctr"/>
            <a:r>
              <a:rPr lang="es-CO" dirty="0" smtClean="0"/>
              <a:t>Que Es iReport</a:t>
            </a:r>
            <a:br>
              <a:rPr lang="es-CO" dirty="0" smtClean="0"/>
            </a:br>
            <a:endParaRPr lang="es-C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0000" lnSpcReduction="20000"/>
          </a:bodyPr>
          <a:lstStyle/>
          <a:p>
            <a:pPr lvl="0"/>
            <a:r>
              <a:rPr lang="es-CO" dirty="0" smtClean="0"/>
              <a:t>100% escrito en JAVA y además OPENSOURCE y gratuito.</a:t>
            </a:r>
          </a:p>
          <a:p>
            <a:pPr lvl="0"/>
            <a:r>
              <a:rPr lang="es-CO" dirty="0" smtClean="0"/>
              <a:t>Maneja el 98% de las etiquetas de JasperReports</a:t>
            </a:r>
          </a:p>
          <a:p>
            <a:pPr lvl="0"/>
            <a:r>
              <a:rPr lang="es-CO" dirty="0" smtClean="0"/>
              <a:t>Permite diseñar con sus propias herramientas: rectángulos, líneas, elipses, campos de los textfields, cartas, subreports (subreportes).</a:t>
            </a:r>
          </a:p>
          <a:p>
            <a:pPr lvl="0"/>
            <a:r>
              <a:rPr lang="es-CO" dirty="0" smtClean="0"/>
              <a:t>Soporta internacionalización nativamente.</a:t>
            </a:r>
          </a:p>
          <a:p>
            <a:pPr lvl="0"/>
            <a:r>
              <a:rPr lang="es-CO" dirty="0" smtClean="0"/>
              <a:t>Browser de la estructura del documento.</a:t>
            </a:r>
          </a:p>
          <a:p>
            <a:pPr lvl="0"/>
            <a:r>
              <a:rPr lang="es-CO" dirty="0" smtClean="0"/>
              <a:t>Recopilador y exportador integrados .</a:t>
            </a:r>
          </a:p>
          <a:p>
            <a:pPr lvl="0"/>
            <a:r>
              <a:rPr lang="es-CO" dirty="0" smtClean="0"/>
              <a:t>Soporta JDBC.</a:t>
            </a:r>
          </a:p>
          <a:p>
            <a:pPr lvl="0"/>
            <a:r>
              <a:rPr lang="es-CO" dirty="0" smtClean="0"/>
              <a:t>Soporta JavaBeans como orígenes de datos (éstos deben implementar la interface JRDataSource).</a:t>
            </a:r>
          </a:p>
          <a:p>
            <a:pPr lvl="0"/>
            <a:r>
              <a:rPr lang="es-CO" dirty="0" smtClean="0"/>
              <a:t>Incluye Wizard’s (asistentes) para crear automáticamente informes .</a:t>
            </a:r>
          </a:p>
          <a:p>
            <a:pPr lvl="0"/>
            <a:r>
              <a:rPr lang="es-CO" dirty="0" smtClean="0"/>
              <a:t>Tiene asistentes para generar los subreportes</a:t>
            </a:r>
          </a:p>
          <a:p>
            <a:pPr lvl="0"/>
            <a:r>
              <a:rPr lang="es-CO" dirty="0" smtClean="0"/>
              <a:t>Tiene asistentes para las plantillas.</a:t>
            </a:r>
          </a:p>
          <a:p>
            <a:pPr lvl="0"/>
            <a:r>
              <a:rPr lang="es-CO" dirty="0" smtClean="0"/>
              <a:t>Facilidad de instalación.</a:t>
            </a:r>
          </a:p>
          <a:p>
            <a:endParaRPr lang="es-CO" dirty="0"/>
          </a:p>
        </p:txBody>
      </p:sp>
      <p:sp>
        <p:nvSpPr>
          <p:cNvPr id="3" name="2 Título"/>
          <p:cNvSpPr>
            <a:spLocks noGrp="1"/>
          </p:cNvSpPr>
          <p:nvPr>
            <p:ph type="title"/>
          </p:nvPr>
        </p:nvSpPr>
        <p:spPr/>
        <p:txBody>
          <a:bodyPr>
            <a:normAutofit fontScale="90000"/>
          </a:bodyPr>
          <a:lstStyle/>
          <a:p>
            <a:r>
              <a:rPr lang="es-CO" dirty="0" smtClean="0"/>
              <a:t>Características de iReport</a:t>
            </a:r>
            <a:br>
              <a:rPr lang="es-CO" dirty="0" smtClean="0"/>
            </a:br>
            <a:endParaRPr lang="es-CO"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55000" lnSpcReduction="20000"/>
          </a:bodyPr>
          <a:lstStyle/>
          <a:p>
            <a:r>
              <a:rPr lang="es-CO" b="1" dirty="0" smtClean="0"/>
              <a:t> </a:t>
            </a:r>
            <a:endParaRPr lang="es-CO" dirty="0" smtClean="0"/>
          </a:p>
          <a:p>
            <a:pPr lvl="0"/>
            <a:r>
              <a:rPr lang="es-CO" dirty="0" smtClean="0"/>
              <a:t>Descargar la version  iReport-0.3.2.zip o superior.</a:t>
            </a:r>
          </a:p>
          <a:p>
            <a:pPr lvl="0"/>
            <a:r>
              <a:rPr lang="es-CO" dirty="0" smtClean="0"/>
              <a:t>Descomprimir el archivo zip</a:t>
            </a:r>
          </a:p>
          <a:p>
            <a:pPr lvl="0"/>
            <a:r>
              <a:rPr lang="es-CO" dirty="0" smtClean="0"/>
              <a:t>Crear un directorio con el nombre iReport en el directorio raiz C:\.</a:t>
            </a:r>
          </a:p>
          <a:p>
            <a:pPr lvl="0"/>
            <a:r>
              <a:rPr lang="es-CO" dirty="0" smtClean="0"/>
              <a:t>Copiar en contenido del iReport en la carpeta creada.</a:t>
            </a:r>
          </a:p>
          <a:p>
            <a:pPr lvl="0"/>
            <a:r>
              <a:rPr lang="es-CO" dirty="0" smtClean="0"/>
              <a:t>Copiar el archivo tools.jar  que se encuentra en “C:\ jdk1.5.0\lib”del jdk al  directorio “C:\iReport\lib”</a:t>
            </a:r>
          </a:p>
          <a:p>
            <a:pPr lvl="0"/>
            <a:r>
              <a:rPr lang="es-CO" dirty="0" smtClean="0"/>
              <a:t>Colocar  el Driver “classes12.jar” de oracle en el directorio “C:\iReport-0.2.2\lib”  (Aplica para cualquier driver JDBC que necesitemos)</a:t>
            </a:r>
          </a:p>
          <a:p>
            <a:pPr lvl="0"/>
            <a:r>
              <a:rPr lang="es-CO" dirty="0" smtClean="0"/>
              <a:t>Configurar las variables de entorno:</a:t>
            </a:r>
          </a:p>
          <a:p>
            <a:r>
              <a:rPr lang="es-CO" dirty="0" smtClean="0"/>
              <a:t> </a:t>
            </a:r>
          </a:p>
          <a:p>
            <a:r>
              <a:rPr lang="en-US" dirty="0" smtClean="0"/>
              <a:t>1.      CLASSPATH: C:\iReport\lib\jasperreports-0.6.0.jar.</a:t>
            </a:r>
            <a:endParaRPr lang="es-CO" dirty="0" smtClean="0"/>
          </a:p>
          <a:p>
            <a:r>
              <a:rPr lang="es-CO" dirty="0" smtClean="0"/>
              <a:t>2.    CLASSPATH: C:\iReport\lib\itext-1.02b.jar (este archivo es para el uso de archivos pdf)</a:t>
            </a:r>
          </a:p>
          <a:p>
            <a:r>
              <a:rPr lang="es-CO" dirty="0" smtClean="0"/>
              <a:t>Finalmente deberá compilar los fuentes. Para esto ubíquese en C:\iReport y ejecute el comando ant</a:t>
            </a:r>
          </a:p>
          <a:p>
            <a:r>
              <a:rPr lang="es-CO" dirty="0" smtClean="0"/>
              <a:t>Levantando el iReport</a:t>
            </a:r>
          </a:p>
          <a:p>
            <a:r>
              <a:rPr lang="es-CO" dirty="0" smtClean="0"/>
              <a:t>Para levantar la aplicación del iReport, debe dirigirse hasta el lugar donde descomprimió los archivos, ahí ejecutar el comando iReport.bat como se muestra en la siguiente figura:</a:t>
            </a:r>
          </a:p>
          <a:p>
            <a:pPr>
              <a:buNone/>
            </a:pPr>
            <a:endParaRPr lang="es-CO" dirty="0" smtClean="0"/>
          </a:p>
        </p:txBody>
      </p:sp>
      <p:sp>
        <p:nvSpPr>
          <p:cNvPr id="3" name="2 Título"/>
          <p:cNvSpPr>
            <a:spLocks noGrp="1"/>
          </p:cNvSpPr>
          <p:nvPr>
            <p:ph type="title"/>
          </p:nvPr>
        </p:nvSpPr>
        <p:spPr/>
        <p:txBody>
          <a:bodyPr>
            <a:normAutofit fontScale="90000"/>
          </a:bodyPr>
          <a:lstStyle/>
          <a:p>
            <a:pPr algn="ctr"/>
            <a:r>
              <a:rPr lang="es-CO" dirty="0" smtClean="0"/>
              <a:t>Como Se Usa iReport</a:t>
            </a:r>
            <a:br>
              <a:rPr lang="es-CO" dirty="0" smtClean="0"/>
            </a:br>
            <a:endParaRPr lang="es-CO"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0000" lnSpcReduction="20000"/>
          </a:bodyPr>
          <a:lstStyle/>
          <a:p>
            <a:r>
              <a:rPr lang="es-CO" b="1" dirty="0" smtClean="0"/>
              <a:t> </a:t>
            </a:r>
            <a:endParaRPr lang="es-CO" dirty="0" smtClean="0"/>
          </a:p>
          <a:p>
            <a:r>
              <a:rPr lang="es-CO" dirty="0" smtClean="0"/>
              <a:t>JasperReports  es una poderosa y flexible herramienta de código abierto para la generación y gestión de informes.  JasperReports  está compuesto por un conjunto de librerías en java,  y un módulo que dispone de un depósito de archivos que usa un sistema de carpetas y una aplicación web,  que muestra todos los informes que están en el depósito además  un visor de dichos informes. </a:t>
            </a:r>
          </a:p>
          <a:p>
            <a:r>
              <a:rPr lang="es-CO" dirty="0" smtClean="0"/>
              <a:t>El principal objetivo del JasperReports es la construcción de documentos con contenido dinámico y su visualización se encuentra  en diferentes formatos (PDF, HTML y XML), Y también existe la posibilidad de exportar los informes a formato PDF, a una hoja de cálculo de Excel o a un documento Word, además estos informes se pueden  crear en  documentos de tipo páginas, preparados para imprimir en una forma simple y flexible. Se usa comúnmente con IReport que  es una herramienta de edición del  diseño visual para ver el informe, desde Netbeans, está escrito completamente en Java.</a:t>
            </a:r>
          </a:p>
          <a:p>
            <a:endParaRPr lang="es-CO" dirty="0" smtClean="0"/>
          </a:p>
          <a:p>
            <a:endParaRPr lang="es-CO" dirty="0"/>
          </a:p>
        </p:txBody>
      </p:sp>
      <p:sp>
        <p:nvSpPr>
          <p:cNvPr id="3" name="2 Título"/>
          <p:cNvSpPr>
            <a:spLocks noGrp="1"/>
          </p:cNvSpPr>
          <p:nvPr>
            <p:ph type="title"/>
          </p:nvPr>
        </p:nvSpPr>
        <p:spPr/>
        <p:txBody>
          <a:bodyPr>
            <a:normAutofit fontScale="90000"/>
          </a:bodyPr>
          <a:lstStyle/>
          <a:p>
            <a:pPr algn="ctr"/>
            <a:r>
              <a:rPr lang="es-CO" dirty="0" smtClean="0"/>
              <a:t> </a:t>
            </a:r>
            <a:br>
              <a:rPr lang="es-CO" dirty="0" smtClean="0"/>
            </a:br>
            <a:r>
              <a:rPr lang="es-CO" dirty="0" smtClean="0"/>
              <a:t>Que es JasperReports</a:t>
            </a:r>
            <a:br>
              <a:rPr lang="es-CO" dirty="0" smtClean="0"/>
            </a:br>
            <a:endParaRPr lang="es-CO"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r>
              <a:rPr lang="es-CO" dirty="0" smtClean="0"/>
              <a:t>Una Ventaja que tiene JasperReports es  que Puede ser  usada en aplicaciones de Java como lo son J2EE  es decir java empresarial  y también en aplicaciones web. Como el  iReport.  La utilización de esta herramienta permite mejorar la gestión de la empresa mediante la creación y gestión de informes.</a:t>
            </a:r>
          </a:p>
          <a:p>
            <a:r>
              <a:rPr lang="es-CO" dirty="0" smtClean="0"/>
              <a:t>JasperReports es una aplicación web en Java y no requiere grande requisitos para ponerle en marcha, la única configuración que es necesario instalar es la que conecte el módulo con la base de datos que está utilizando.  </a:t>
            </a:r>
          </a:p>
          <a:p>
            <a:endParaRPr lang="es-CO"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62500" lnSpcReduction="20000"/>
          </a:bodyPr>
          <a:lstStyle/>
          <a:p>
            <a:r>
              <a:rPr lang="es-CO" dirty="0" smtClean="0"/>
              <a:t>Lo primero que haremos es descargar e instalar  el JasperReports y el  iReport. </a:t>
            </a:r>
          </a:p>
          <a:p>
            <a:r>
              <a:rPr lang="es-CO" dirty="0" smtClean="0"/>
              <a:t> </a:t>
            </a:r>
          </a:p>
          <a:p>
            <a:r>
              <a:rPr lang="es-CO" dirty="0" smtClean="0"/>
              <a:t>La última versión de iReport está basada en la plataforma de Netbeans por lo que, como pueden observar en la imagen siguiente, las interfaces de ambos son muy parecidas. </a:t>
            </a:r>
            <a:endParaRPr lang="es-CO" dirty="0" smtClean="0"/>
          </a:p>
          <a:p>
            <a:endParaRPr lang="es-CO" dirty="0" smtClean="0"/>
          </a:p>
          <a:p>
            <a:r>
              <a:rPr lang="es-CO" dirty="0" smtClean="0"/>
              <a:t>En este primer post veremos cómo crear reportes haciendo uso de una conexión a la base de datos directamente desde nuestro reporte.</a:t>
            </a:r>
          </a:p>
          <a:p>
            <a:r>
              <a:rPr lang="es-CO" dirty="0" smtClean="0"/>
              <a:t> </a:t>
            </a:r>
          </a:p>
          <a:p>
            <a:r>
              <a:rPr lang="es-CO" dirty="0" smtClean="0"/>
              <a:t>Lo primero que haremos es crear una base de datos con tablas y datos de pruebas para poder tener algo interesante que ver en nuestros reportes. En este caso usaré MySQL versión 5.1, el cual pueden descargar desde su página oficial. Usando el conector para Java versión 5.1.13 que pueden descargar desde la página de MySQL. Pero cualquier base de datos que les guste funcionará para nuestros ejemplos.</a:t>
            </a:r>
          </a:p>
          <a:p>
            <a:endParaRPr lang="es-CO" dirty="0"/>
          </a:p>
        </p:txBody>
      </p:sp>
      <p:sp>
        <p:nvSpPr>
          <p:cNvPr id="3" name="2 Título"/>
          <p:cNvSpPr>
            <a:spLocks noGrp="1"/>
          </p:cNvSpPr>
          <p:nvPr>
            <p:ph type="title"/>
          </p:nvPr>
        </p:nvSpPr>
        <p:spPr/>
        <p:txBody>
          <a:bodyPr>
            <a:normAutofit fontScale="90000"/>
          </a:bodyPr>
          <a:lstStyle/>
          <a:p>
            <a:r>
              <a:rPr lang="es-CO" dirty="0" smtClean="0"/>
              <a:t>Como usar El JasperReports</a:t>
            </a:r>
            <a:br>
              <a:rPr lang="es-CO" dirty="0" smtClean="0"/>
            </a:br>
            <a:endParaRPr lang="es-CO"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r>
              <a:rPr lang="es-CO" dirty="0" smtClean="0"/>
              <a:t>Ahora que tenemos nuestros datos crearemos un "datasource" en iReport para poder acceder a nuestros datos y hacer pruebas directamente, sin necesidad de una aplicación Java (por el momento). Para crear este datasource hacemos clic en el ícono "Report Datasources" ubicado en la barra de herramientas de iReport</a:t>
            </a:r>
            <a:r>
              <a:rPr lang="es-CO" dirty="0" smtClean="0"/>
              <a:t>:</a:t>
            </a:r>
          </a:p>
          <a:p>
            <a:endParaRPr lang="es-CO" dirty="0" smtClean="0"/>
          </a:p>
          <a:p>
            <a:r>
              <a:rPr lang="es-CO" dirty="0" smtClean="0"/>
              <a:t>Con lo que se abrirá la ventana de " Connections / Datasources" que en este momento debe contener solo un " Empty datasource" y la conexión a una base de datos de prueba en HSQLDB. Ahora hacemos clic en el botón "New" para crear nuestro nuevo datasource.</a:t>
            </a:r>
          </a:p>
          <a:p>
            <a:endParaRPr lang="es-CO" dirty="0" smtClean="0"/>
          </a:p>
          <a:p>
            <a:endParaRPr lang="es-CO" dirty="0"/>
          </a:p>
        </p:txBody>
      </p:sp>
      <p:sp>
        <p:nvSpPr>
          <p:cNvPr id="3" name="2 Título"/>
          <p:cNvSpPr>
            <a:spLocks noGrp="1"/>
          </p:cNvSpPr>
          <p:nvPr>
            <p:ph type="title"/>
          </p:nvPr>
        </p:nvSpPr>
        <p:spPr/>
        <p:txBody>
          <a:bodyPr/>
          <a:lstStyle/>
          <a:p>
            <a:endParaRPr lang="es-CO"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85000" lnSpcReduction="20000"/>
          </a:bodyPr>
          <a:lstStyle/>
          <a:p>
            <a:r>
              <a:rPr lang="es-CO" dirty="0" smtClean="0"/>
              <a:t>El JavaScript es un lenguaje de programación que surgió por la necesidad de ampliar las posibilidades del HTML. En efecto, al poco tiempo de que las páginas web apareciesen, se hizo patente que se necesitaba algo más que las limitadas prestaciones del lenguaje básico, ya que el HTML solamente provee de elementos que actúan exclusivamente sobre el texto y su estilo, pero no permite, como ejemplo sencillo, ni siquiera abrir una nueva ventana o emitir un mensaje de aviso. La temprana aparición de este lenguaje, es posiblemente la causa de que se haya convertido en un estándar soportado por todos los navegadores actuales, a diferencia de otros, que solo funcionan en los navegadores de sus firmas creadoras.</a:t>
            </a:r>
          </a:p>
          <a:p>
            <a:endParaRPr lang="es-CO" dirty="0"/>
          </a:p>
        </p:txBody>
      </p:sp>
      <p:sp>
        <p:nvSpPr>
          <p:cNvPr id="3" name="2 Título"/>
          <p:cNvSpPr>
            <a:spLocks noGrp="1"/>
          </p:cNvSpPr>
          <p:nvPr>
            <p:ph type="title"/>
          </p:nvPr>
        </p:nvSpPr>
        <p:spPr/>
        <p:txBody>
          <a:bodyPr>
            <a:normAutofit fontScale="90000"/>
          </a:bodyPr>
          <a:lstStyle/>
          <a:p>
            <a:pPr algn="ctr"/>
            <a:r>
              <a:rPr lang="es-CO" dirty="0" smtClean="0"/>
              <a:t>Que es JavaScript</a:t>
            </a:r>
            <a:br>
              <a:rPr lang="es-CO" dirty="0" smtClean="0"/>
            </a:br>
            <a:endParaRPr lang="es-CO"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TotalTime>
  <Words>706</Words>
  <Application>Microsoft Office PowerPoint</Application>
  <PresentationFormat>Presentación en pantalla (4:3)</PresentationFormat>
  <Paragraphs>82</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Concurrencia</vt:lpstr>
      <vt:lpstr>Investigación JAVA</vt:lpstr>
      <vt:lpstr>Que Es iReport </vt:lpstr>
      <vt:lpstr>Características de iReport </vt:lpstr>
      <vt:lpstr>Como Se Usa iReport </vt:lpstr>
      <vt:lpstr>  Que es JasperReports </vt:lpstr>
      <vt:lpstr>Diapositiva 6</vt:lpstr>
      <vt:lpstr>Como usar El JasperReports </vt:lpstr>
      <vt:lpstr>Diapositiva 8</vt:lpstr>
      <vt:lpstr>Que es JavaScript </vt:lpstr>
      <vt:lpstr>Diapositiva 10</vt:lpstr>
      <vt:lpstr>Como Se Usa JavaScript </vt:lpstr>
      <vt:lpstr>Diapositiva 12</vt:lpstr>
      <vt:lpstr>Diapositiva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Investigación JAVA</dc:title>
  <dc:creator>Cristian  Sanchez</dc:creator>
  <cp:lastModifiedBy>Cristian  Sanchez</cp:lastModifiedBy>
  <cp:revision>4</cp:revision>
  <dcterms:created xsi:type="dcterms:W3CDTF">2016-04-26T03:50:50Z</dcterms:created>
  <dcterms:modified xsi:type="dcterms:W3CDTF">2016-04-26T04:19:44Z</dcterms:modified>
</cp:coreProperties>
</file>