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A5BA9-D6FE-0772-C4DF-0BA5C9F99720}" v="39" dt="2025-07-14T23:01:11.619"/>
    <p1510:client id="{26134249-33D3-C140-CBF6-FCD893F6241D}" v="198" dt="2025-07-14T22:41:20.52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E08D2-B44C-404B-AB31-577BCB65198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A844BF-8029-46D5-9ECD-9F75D1A4EC39}">
      <dgm:prSet custT="1"/>
      <dgm:spPr/>
      <dgm:t>
        <a:bodyPr/>
        <a:lstStyle/>
        <a:p>
          <a:pPr>
            <a:buNone/>
          </a:pPr>
          <a:r>
            <a:rPr lang="es-ES" sz="1600" b="1"/>
            <a:t>Fase 1 – Forense</a:t>
          </a:r>
          <a:endParaRPr lang="es-ES" sz="1600"/>
        </a:p>
      </dgm:t>
    </dgm:pt>
    <dgm:pt modelId="{8D87CB89-3B81-4CA6-9FCF-3B954C015E54}" type="parTrans" cxnId="{20AA2ED7-5B23-43E6-A62D-0C5850395C78}">
      <dgm:prSet/>
      <dgm:spPr/>
      <dgm:t>
        <a:bodyPr/>
        <a:lstStyle/>
        <a:p>
          <a:endParaRPr lang="es-ES" sz="2000"/>
        </a:p>
      </dgm:t>
    </dgm:pt>
    <dgm:pt modelId="{3416BDA7-F3F2-4F00-9B65-8B360099A8D8}" type="sibTrans" cxnId="{20AA2ED7-5B23-43E6-A62D-0C5850395C78}">
      <dgm:prSet custT="1"/>
      <dgm:spPr/>
      <dgm:t>
        <a:bodyPr/>
        <a:lstStyle/>
        <a:p>
          <a:endParaRPr lang="es-ES" sz="600"/>
        </a:p>
      </dgm:t>
    </dgm:pt>
    <dgm:pt modelId="{3C197980-F8FE-445F-9D04-983E7F4D56B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/>
            <a:t>Logs manipulados (</a:t>
          </a:r>
          <a:r>
            <a:rPr lang="es-ES" sz="1600" err="1"/>
            <a:t>wtmp</a:t>
          </a:r>
          <a:r>
            <a:rPr lang="es-ES" sz="1600"/>
            <a:t>, </a:t>
          </a:r>
          <a:r>
            <a:rPr lang="es-ES" sz="1600" err="1"/>
            <a:t>lastlog</a:t>
          </a:r>
          <a:r>
            <a:rPr lang="es-ES" sz="1600"/>
            <a:t> vacíos)</a:t>
          </a:r>
        </a:p>
      </dgm:t>
    </dgm:pt>
    <dgm:pt modelId="{C87CF82E-D32B-4F1A-86D1-1301EA4434BC}" type="parTrans" cxnId="{B5C1198A-215D-423D-A688-7ED851D66BAA}">
      <dgm:prSet/>
      <dgm:spPr/>
      <dgm:t>
        <a:bodyPr/>
        <a:lstStyle/>
        <a:p>
          <a:endParaRPr lang="es-ES" sz="2000"/>
        </a:p>
      </dgm:t>
    </dgm:pt>
    <dgm:pt modelId="{6ADA0882-3508-404E-9F17-5FB6B4421705}" type="sibTrans" cxnId="{B5C1198A-215D-423D-A688-7ED851D66BAA}">
      <dgm:prSet custT="1"/>
      <dgm:spPr/>
      <dgm:t>
        <a:bodyPr/>
        <a:lstStyle/>
        <a:p>
          <a:endParaRPr lang="es-ES" sz="600"/>
        </a:p>
      </dgm:t>
    </dgm:pt>
    <dgm:pt modelId="{30F46101-4396-418C-AE00-C4B59E0468D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/>
            <a:t>Escalada de privilegios detectada</a:t>
          </a:r>
        </a:p>
      </dgm:t>
    </dgm:pt>
    <dgm:pt modelId="{3CEE0BDF-1B5C-4664-8A2F-443A548A3FF3}" type="parTrans" cxnId="{0285B50A-1ECA-42DB-9C8A-A0BBBB50AC92}">
      <dgm:prSet/>
      <dgm:spPr/>
      <dgm:t>
        <a:bodyPr/>
        <a:lstStyle/>
        <a:p>
          <a:endParaRPr lang="es-ES" sz="2000"/>
        </a:p>
      </dgm:t>
    </dgm:pt>
    <dgm:pt modelId="{5E40ECFB-AC8A-46FD-A5C4-228045E95C35}" type="sibTrans" cxnId="{0285B50A-1ECA-42DB-9C8A-A0BBBB50AC92}">
      <dgm:prSet custT="1"/>
      <dgm:spPr/>
      <dgm:t>
        <a:bodyPr/>
        <a:lstStyle/>
        <a:p>
          <a:endParaRPr lang="es-ES" sz="600"/>
        </a:p>
      </dgm:t>
    </dgm:pt>
    <dgm:pt modelId="{5AD1B213-FBDB-45F9-B711-291164381164}">
      <dgm:prSet custT="1"/>
      <dgm:spPr/>
      <dgm:t>
        <a:bodyPr/>
        <a:lstStyle/>
        <a:p>
          <a:pPr>
            <a:buNone/>
          </a:pPr>
          <a:r>
            <a:rPr lang="es-ES" sz="1600" b="1"/>
            <a:t>Fase 2 – Pruebas activas</a:t>
          </a:r>
          <a:endParaRPr lang="es-ES" sz="1600"/>
        </a:p>
      </dgm:t>
    </dgm:pt>
    <dgm:pt modelId="{BCAC3DBA-5D07-4ED7-AFA8-EF6225436539}" type="parTrans" cxnId="{E52E2F9D-1C4F-41DB-81F1-B4227A70576B}">
      <dgm:prSet/>
      <dgm:spPr/>
      <dgm:t>
        <a:bodyPr/>
        <a:lstStyle/>
        <a:p>
          <a:endParaRPr lang="es-ES" sz="2000"/>
        </a:p>
      </dgm:t>
    </dgm:pt>
    <dgm:pt modelId="{060B6967-6A09-40CF-A739-0D022BA90E12}" type="sibTrans" cxnId="{E52E2F9D-1C4F-41DB-81F1-B4227A70576B}">
      <dgm:prSet custT="1"/>
      <dgm:spPr/>
      <dgm:t>
        <a:bodyPr/>
        <a:lstStyle/>
        <a:p>
          <a:endParaRPr lang="es-ES" sz="600"/>
        </a:p>
      </dgm:t>
    </dgm:pt>
    <dgm:pt modelId="{A170B50E-44BF-4778-ABFD-3147428DE2E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/>
            <a:t>Fuerza bruta por SSH</a:t>
          </a:r>
        </a:p>
      </dgm:t>
    </dgm:pt>
    <dgm:pt modelId="{E63313BE-6805-4E54-A70F-750F3209E7C9}" type="parTrans" cxnId="{2592072A-06A3-4357-8C48-D2221286ECF8}">
      <dgm:prSet/>
      <dgm:spPr/>
      <dgm:t>
        <a:bodyPr/>
        <a:lstStyle/>
        <a:p>
          <a:endParaRPr lang="es-ES" sz="2000"/>
        </a:p>
      </dgm:t>
    </dgm:pt>
    <dgm:pt modelId="{DB58D6D4-0734-414C-BEFD-A75A9C49FD31}" type="sibTrans" cxnId="{2592072A-06A3-4357-8C48-D2221286ECF8}">
      <dgm:prSet custT="1"/>
      <dgm:spPr/>
      <dgm:t>
        <a:bodyPr/>
        <a:lstStyle/>
        <a:p>
          <a:endParaRPr lang="es-ES" sz="600"/>
        </a:p>
      </dgm:t>
    </dgm:pt>
    <dgm:pt modelId="{D21A60EE-AC6A-4B5B-8298-6954C4DE0BB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600"/>
            <a:t>WPScan, Nessus, sqlmap, Metasploit: exploits exitosos</a:t>
          </a:r>
        </a:p>
      </dgm:t>
    </dgm:pt>
    <dgm:pt modelId="{CDCD91AE-F5DC-4AE6-8FF8-81B2BB1F62F8}" type="parTrans" cxnId="{993CA27C-051F-4A1F-9521-B3DFC857FB26}">
      <dgm:prSet/>
      <dgm:spPr/>
      <dgm:t>
        <a:bodyPr/>
        <a:lstStyle/>
        <a:p>
          <a:endParaRPr lang="es-ES" sz="2000"/>
        </a:p>
      </dgm:t>
    </dgm:pt>
    <dgm:pt modelId="{6177A3D5-334D-42CF-83A0-7D5ACAE8853D}" type="sibTrans" cxnId="{993CA27C-051F-4A1F-9521-B3DFC857FB26}">
      <dgm:prSet custT="1"/>
      <dgm:spPr/>
      <dgm:t>
        <a:bodyPr/>
        <a:lstStyle/>
        <a:p>
          <a:endParaRPr lang="es-ES" sz="600"/>
        </a:p>
      </dgm:t>
    </dgm:pt>
    <dgm:pt modelId="{8261F57A-7584-4B15-9291-F1BB74B60964}">
      <dgm:prSet custT="1"/>
      <dgm:spPr/>
      <dgm:t>
        <a:bodyPr/>
        <a:lstStyle/>
        <a:p>
          <a:pPr>
            <a:buNone/>
          </a:pPr>
          <a:r>
            <a:rPr lang="es-ES" sz="1600" b="1"/>
            <a:t>Fase 3 – SGSI propuesto</a:t>
          </a:r>
          <a:endParaRPr lang="es-ES" sz="1600"/>
        </a:p>
      </dgm:t>
    </dgm:pt>
    <dgm:pt modelId="{408B2DEC-1766-478C-9BDE-59EECDE2BB4F}" type="parTrans" cxnId="{C04B5389-1626-42F7-80D9-1132072B53DF}">
      <dgm:prSet/>
      <dgm:spPr/>
      <dgm:t>
        <a:bodyPr/>
        <a:lstStyle/>
        <a:p>
          <a:endParaRPr lang="es-ES" sz="2000"/>
        </a:p>
      </dgm:t>
    </dgm:pt>
    <dgm:pt modelId="{79C97659-9F76-478B-9641-4F731FA42630}" type="sibTrans" cxnId="{C04B5389-1626-42F7-80D9-1132072B53DF}">
      <dgm:prSet custT="1"/>
      <dgm:spPr/>
      <dgm:t>
        <a:bodyPr/>
        <a:lstStyle/>
        <a:p>
          <a:endParaRPr lang="es-ES" sz="600"/>
        </a:p>
      </dgm:t>
    </dgm:pt>
    <dgm:pt modelId="{9F3264D9-A100-41A1-976D-280045519AA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/>
            <a:t>Basado en ISO/IEC 27001:2022</a:t>
          </a:r>
        </a:p>
      </dgm:t>
    </dgm:pt>
    <dgm:pt modelId="{1070751F-25D8-418F-B83B-A8DD9A47F3A0}" type="parTrans" cxnId="{D1ED09E6-6E86-4956-9DE4-2755EEEAE281}">
      <dgm:prSet/>
      <dgm:spPr/>
      <dgm:t>
        <a:bodyPr/>
        <a:lstStyle/>
        <a:p>
          <a:endParaRPr lang="es-ES" sz="2000"/>
        </a:p>
      </dgm:t>
    </dgm:pt>
    <dgm:pt modelId="{ACD19574-D7DD-42D2-9D2E-9B4685B7B599}" type="sibTrans" cxnId="{D1ED09E6-6E86-4956-9DE4-2755EEEAE281}">
      <dgm:prSet custT="1"/>
      <dgm:spPr/>
      <dgm:t>
        <a:bodyPr/>
        <a:lstStyle/>
        <a:p>
          <a:endParaRPr lang="es-ES" sz="600"/>
        </a:p>
      </dgm:t>
    </dgm:pt>
    <dgm:pt modelId="{3E59B389-F347-40F3-97A1-2CE9910C6A6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/>
            <a:t>Roles, respuesta, políticas, cifrado y backup</a:t>
          </a:r>
        </a:p>
      </dgm:t>
    </dgm:pt>
    <dgm:pt modelId="{1B71AA99-C157-48C8-AFC4-18CA19389BD9}" type="parTrans" cxnId="{71827CDC-4E00-44F4-993A-45D497C4E987}">
      <dgm:prSet/>
      <dgm:spPr/>
      <dgm:t>
        <a:bodyPr/>
        <a:lstStyle/>
        <a:p>
          <a:endParaRPr lang="es-ES" sz="2000"/>
        </a:p>
      </dgm:t>
    </dgm:pt>
    <dgm:pt modelId="{E85A77BE-CFC4-44B0-97EA-EB6A7FAA3E50}" type="sibTrans" cxnId="{71827CDC-4E00-44F4-993A-45D497C4E987}">
      <dgm:prSet/>
      <dgm:spPr/>
      <dgm:t>
        <a:bodyPr/>
        <a:lstStyle/>
        <a:p>
          <a:endParaRPr lang="es-ES" sz="2000"/>
        </a:p>
      </dgm:t>
    </dgm:pt>
    <dgm:pt modelId="{89472595-F695-4FF4-94B6-B6657C29F029}" type="pres">
      <dgm:prSet presAssocID="{E5AE08D2-B44C-404B-AB31-577BCB65198C}" presName="Name0" presStyleCnt="0">
        <dgm:presLayoutVars>
          <dgm:dir/>
          <dgm:resizeHandles val="exact"/>
        </dgm:presLayoutVars>
      </dgm:prSet>
      <dgm:spPr/>
    </dgm:pt>
    <dgm:pt modelId="{38E7E590-873A-49CE-AC21-FCA24894C643}" type="pres">
      <dgm:prSet presAssocID="{4EA844BF-8029-46D5-9ECD-9F75D1A4EC39}" presName="node" presStyleLbl="node1" presStyleIdx="0" presStyleCnt="9">
        <dgm:presLayoutVars>
          <dgm:bulletEnabled val="1"/>
        </dgm:presLayoutVars>
      </dgm:prSet>
      <dgm:spPr/>
    </dgm:pt>
    <dgm:pt modelId="{89BEBF5D-618A-4A03-9070-FE6CE010EB55}" type="pres">
      <dgm:prSet presAssocID="{3416BDA7-F3F2-4F00-9B65-8B360099A8D8}" presName="sibTrans" presStyleLbl="sibTrans1D1" presStyleIdx="0" presStyleCnt="8"/>
      <dgm:spPr/>
    </dgm:pt>
    <dgm:pt modelId="{2CC4E0DC-D85C-4346-923E-83E26475F714}" type="pres">
      <dgm:prSet presAssocID="{3416BDA7-F3F2-4F00-9B65-8B360099A8D8}" presName="connectorText" presStyleLbl="sibTrans1D1" presStyleIdx="0" presStyleCnt="8"/>
      <dgm:spPr/>
    </dgm:pt>
    <dgm:pt modelId="{24940FC9-EADD-48DE-8A9C-8B12F55CF0E4}" type="pres">
      <dgm:prSet presAssocID="{3C197980-F8FE-445F-9D04-983E7F4D56BB}" presName="node" presStyleLbl="node1" presStyleIdx="1" presStyleCnt="9">
        <dgm:presLayoutVars>
          <dgm:bulletEnabled val="1"/>
        </dgm:presLayoutVars>
      </dgm:prSet>
      <dgm:spPr/>
    </dgm:pt>
    <dgm:pt modelId="{24D5D9FA-65B7-4FE7-84C1-499F58557231}" type="pres">
      <dgm:prSet presAssocID="{6ADA0882-3508-404E-9F17-5FB6B4421705}" presName="sibTrans" presStyleLbl="sibTrans1D1" presStyleIdx="1" presStyleCnt="8"/>
      <dgm:spPr/>
    </dgm:pt>
    <dgm:pt modelId="{552D4D7C-5764-4456-A482-44B1E4943CD0}" type="pres">
      <dgm:prSet presAssocID="{6ADA0882-3508-404E-9F17-5FB6B4421705}" presName="connectorText" presStyleLbl="sibTrans1D1" presStyleIdx="1" presStyleCnt="8"/>
      <dgm:spPr/>
    </dgm:pt>
    <dgm:pt modelId="{F8C57A77-0E1E-4A9A-A469-1B7161F7EFC6}" type="pres">
      <dgm:prSet presAssocID="{30F46101-4396-418C-AE00-C4B59E0468DC}" presName="node" presStyleLbl="node1" presStyleIdx="2" presStyleCnt="9">
        <dgm:presLayoutVars>
          <dgm:bulletEnabled val="1"/>
        </dgm:presLayoutVars>
      </dgm:prSet>
      <dgm:spPr/>
    </dgm:pt>
    <dgm:pt modelId="{53453ADF-F914-4651-A22E-8FF3C4B9195A}" type="pres">
      <dgm:prSet presAssocID="{5E40ECFB-AC8A-46FD-A5C4-228045E95C35}" presName="sibTrans" presStyleLbl="sibTrans1D1" presStyleIdx="2" presStyleCnt="8"/>
      <dgm:spPr/>
    </dgm:pt>
    <dgm:pt modelId="{047E73EE-7124-42B5-B50A-DE0E58A4D697}" type="pres">
      <dgm:prSet presAssocID="{5E40ECFB-AC8A-46FD-A5C4-228045E95C35}" presName="connectorText" presStyleLbl="sibTrans1D1" presStyleIdx="2" presStyleCnt="8"/>
      <dgm:spPr/>
    </dgm:pt>
    <dgm:pt modelId="{8E1C3DE4-837E-4156-B337-A0B246647145}" type="pres">
      <dgm:prSet presAssocID="{5AD1B213-FBDB-45F9-B711-291164381164}" presName="node" presStyleLbl="node1" presStyleIdx="3" presStyleCnt="9">
        <dgm:presLayoutVars>
          <dgm:bulletEnabled val="1"/>
        </dgm:presLayoutVars>
      </dgm:prSet>
      <dgm:spPr/>
    </dgm:pt>
    <dgm:pt modelId="{BEA5AB36-8429-488B-B888-E351E69A5530}" type="pres">
      <dgm:prSet presAssocID="{060B6967-6A09-40CF-A739-0D022BA90E12}" presName="sibTrans" presStyleLbl="sibTrans1D1" presStyleIdx="3" presStyleCnt="8"/>
      <dgm:spPr/>
    </dgm:pt>
    <dgm:pt modelId="{DCDF3AD2-AE11-43B0-B831-5D7E74E9D776}" type="pres">
      <dgm:prSet presAssocID="{060B6967-6A09-40CF-A739-0D022BA90E12}" presName="connectorText" presStyleLbl="sibTrans1D1" presStyleIdx="3" presStyleCnt="8"/>
      <dgm:spPr/>
    </dgm:pt>
    <dgm:pt modelId="{088965E1-50DF-4DE7-A66C-5D81DD1191A1}" type="pres">
      <dgm:prSet presAssocID="{A170B50E-44BF-4778-ABFD-3147428DE2E7}" presName="node" presStyleLbl="node1" presStyleIdx="4" presStyleCnt="9">
        <dgm:presLayoutVars>
          <dgm:bulletEnabled val="1"/>
        </dgm:presLayoutVars>
      </dgm:prSet>
      <dgm:spPr/>
    </dgm:pt>
    <dgm:pt modelId="{0549DCA2-D265-4133-B4E3-CA911AFE7E20}" type="pres">
      <dgm:prSet presAssocID="{DB58D6D4-0734-414C-BEFD-A75A9C49FD31}" presName="sibTrans" presStyleLbl="sibTrans1D1" presStyleIdx="4" presStyleCnt="8"/>
      <dgm:spPr/>
    </dgm:pt>
    <dgm:pt modelId="{A179DDB1-0E6A-439F-8E07-7AF2CD0539B4}" type="pres">
      <dgm:prSet presAssocID="{DB58D6D4-0734-414C-BEFD-A75A9C49FD31}" presName="connectorText" presStyleLbl="sibTrans1D1" presStyleIdx="4" presStyleCnt="8"/>
      <dgm:spPr/>
    </dgm:pt>
    <dgm:pt modelId="{51545A60-A215-4ABB-B410-657D89695DEB}" type="pres">
      <dgm:prSet presAssocID="{D21A60EE-AC6A-4B5B-8298-6954C4DE0BBF}" presName="node" presStyleLbl="node1" presStyleIdx="5" presStyleCnt="9">
        <dgm:presLayoutVars>
          <dgm:bulletEnabled val="1"/>
        </dgm:presLayoutVars>
      </dgm:prSet>
      <dgm:spPr/>
    </dgm:pt>
    <dgm:pt modelId="{92053A26-25A7-49DE-9023-C04D31A295E4}" type="pres">
      <dgm:prSet presAssocID="{6177A3D5-334D-42CF-83A0-7D5ACAE8853D}" presName="sibTrans" presStyleLbl="sibTrans1D1" presStyleIdx="5" presStyleCnt="8"/>
      <dgm:spPr/>
    </dgm:pt>
    <dgm:pt modelId="{25811BF9-F548-4BB0-B039-A418DF1FC583}" type="pres">
      <dgm:prSet presAssocID="{6177A3D5-334D-42CF-83A0-7D5ACAE8853D}" presName="connectorText" presStyleLbl="sibTrans1D1" presStyleIdx="5" presStyleCnt="8"/>
      <dgm:spPr/>
    </dgm:pt>
    <dgm:pt modelId="{81EF6ED3-DFF1-485B-A346-B4CED053F1DA}" type="pres">
      <dgm:prSet presAssocID="{8261F57A-7584-4B15-9291-F1BB74B60964}" presName="node" presStyleLbl="node1" presStyleIdx="6" presStyleCnt="9">
        <dgm:presLayoutVars>
          <dgm:bulletEnabled val="1"/>
        </dgm:presLayoutVars>
      </dgm:prSet>
      <dgm:spPr/>
    </dgm:pt>
    <dgm:pt modelId="{74063C24-6680-4507-A42B-6CD1A32778EA}" type="pres">
      <dgm:prSet presAssocID="{79C97659-9F76-478B-9641-4F731FA42630}" presName="sibTrans" presStyleLbl="sibTrans1D1" presStyleIdx="6" presStyleCnt="8"/>
      <dgm:spPr/>
    </dgm:pt>
    <dgm:pt modelId="{8AA0CFCD-C7BD-4127-889E-94EB489BF597}" type="pres">
      <dgm:prSet presAssocID="{79C97659-9F76-478B-9641-4F731FA42630}" presName="connectorText" presStyleLbl="sibTrans1D1" presStyleIdx="6" presStyleCnt="8"/>
      <dgm:spPr/>
    </dgm:pt>
    <dgm:pt modelId="{4E2942B7-03ED-4EBF-A7B7-C33BC4DE9101}" type="pres">
      <dgm:prSet presAssocID="{9F3264D9-A100-41A1-976D-280045519AAE}" presName="node" presStyleLbl="node1" presStyleIdx="7" presStyleCnt="9">
        <dgm:presLayoutVars>
          <dgm:bulletEnabled val="1"/>
        </dgm:presLayoutVars>
      </dgm:prSet>
      <dgm:spPr/>
    </dgm:pt>
    <dgm:pt modelId="{7935FAAA-8C1D-459B-A3EF-292B66317735}" type="pres">
      <dgm:prSet presAssocID="{ACD19574-D7DD-42D2-9D2E-9B4685B7B599}" presName="sibTrans" presStyleLbl="sibTrans1D1" presStyleIdx="7" presStyleCnt="8"/>
      <dgm:spPr/>
    </dgm:pt>
    <dgm:pt modelId="{CE715166-1183-4CEA-AAFE-702C7599111F}" type="pres">
      <dgm:prSet presAssocID="{ACD19574-D7DD-42D2-9D2E-9B4685B7B599}" presName="connectorText" presStyleLbl="sibTrans1D1" presStyleIdx="7" presStyleCnt="8"/>
      <dgm:spPr/>
    </dgm:pt>
    <dgm:pt modelId="{B595C96A-9857-4E38-ADBF-340456DBDCAB}" type="pres">
      <dgm:prSet presAssocID="{3E59B389-F347-40F3-97A1-2CE9910C6A66}" presName="node" presStyleLbl="node1" presStyleIdx="8" presStyleCnt="9">
        <dgm:presLayoutVars>
          <dgm:bulletEnabled val="1"/>
        </dgm:presLayoutVars>
      </dgm:prSet>
      <dgm:spPr/>
    </dgm:pt>
  </dgm:ptLst>
  <dgm:cxnLst>
    <dgm:cxn modelId="{CD28940A-99E0-4BCF-98C3-CFD2348BFBFE}" type="presOf" srcId="{5E40ECFB-AC8A-46FD-A5C4-228045E95C35}" destId="{53453ADF-F914-4651-A22E-8FF3C4B9195A}" srcOrd="0" destOrd="0" presId="urn:microsoft.com/office/officeart/2016/7/layout/RepeatingBendingProcessNew"/>
    <dgm:cxn modelId="{0285B50A-1ECA-42DB-9C8A-A0BBBB50AC92}" srcId="{E5AE08D2-B44C-404B-AB31-577BCB65198C}" destId="{30F46101-4396-418C-AE00-C4B59E0468DC}" srcOrd="2" destOrd="0" parTransId="{3CEE0BDF-1B5C-4664-8A2F-443A548A3FF3}" sibTransId="{5E40ECFB-AC8A-46FD-A5C4-228045E95C35}"/>
    <dgm:cxn modelId="{7029E20F-DEF8-43A4-ADF1-961A1365B384}" type="presOf" srcId="{5AD1B213-FBDB-45F9-B711-291164381164}" destId="{8E1C3DE4-837E-4156-B337-A0B246647145}" srcOrd="0" destOrd="0" presId="urn:microsoft.com/office/officeart/2016/7/layout/RepeatingBendingProcessNew"/>
    <dgm:cxn modelId="{01D76619-2946-4E68-8E6F-F2FF3858C092}" type="presOf" srcId="{3C197980-F8FE-445F-9D04-983E7F4D56BB}" destId="{24940FC9-EADD-48DE-8A9C-8B12F55CF0E4}" srcOrd="0" destOrd="0" presId="urn:microsoft.com/office/officeart/2016/7/layout/RepeatingBendingProcessNew"/>
    <dgm:cxn modelId="{7B1DA625-F4EF-442E-A00F-72357625205F}" type="presOf" srcId="{060B6967-6A09-40CF-A739-0D022BA90E12}" destId="{BEA5AB36-8429-488B-B888-E351E69A5530}" srcOrd="0" destOrd="0" presId="urn:microsoft.com/office/officeart/2016/7/layout/RepeatingBendingProcessNew"/>
    <dgm:cxn modelId="{2592072A-06A3-4357-8C48-D2221286ECF8}" srcId="{E5AE08D2-B44C-404B-AB31-577BCB65198C}" destId="{A170B50E-44BF-4778-ABFD-3147428DE2E7}" srcOrd="4" destOrd="0" parTransId="{E63313BE-6805-4E54-A70F-750F3209E7C9}" sibTransId="{DB58D6D4-0734-414C-BEFD-A75A9C49FD31}"/>
    <dgm:cxn modelId="{4551EF3A-C5E5-4F80-B4D4-A6F685073405}" type="presOf" srcId="{A170B50E-44BF-4778-ABFD-3147428DE2E7}" destId="{088965E1-50DF-4DE7-A66C-5D81DD1191A1}" srcOrd="0" destOrd="0" presId="urn:microsoft.com/office/officeart/2016/7/layout/RepeatingBendingProcessNew"/>
    <dgm:cxn modelId="{DF55A73B-F8F2-4AB2-A1A7-3E2378295ACF}" type="presOf" srcId="{E5AE08D2-B44C-404B-AB31-577BCB65198C}" destId="{89472595-F695-4FF4-94B6-B6657C29F029}" srcOrd="0" destOrd="0" presId="urn:microsoft.com/office/officeart/2016/7/layout/RepeatingBendingProcessNew"/>
    <dgm:cxn modelId="{5276BE5C-15EB-425E-9F65-14928B97CE6A}" type="presOf" srcId="{79C97659-9F76-478B-9641-4F731FA42630}" destId="{74063C24-6680-4507-A42B-6CD1A32778EA}" srcOrd="0" destOrd="0" presId="urn:microsoft.com/office/officeart/2016/7/layout/RepeatingBendingProcessNew"/>
    <dgm:cxn modelId="{A260DD60-179E-4EE7-8917-0EDD1DF9F315}" type="presOf" srcId="{6177A3D5-334D-42CF-83A0-7D5ACAE8853D}" destId="{92053A26-25A7-49DE-9023-C04D31A295E4}" srcOrd="0" destOrd="0" presId="urn:microsoft.com/office/officeart/2016/7/layout/RepeatingBendingProcessNew"/>
    <dgm:cxn modelId="{43F19A42-E54A-4894-AC70-B61CFB423569}" type="presOf" srcId="{4EA844BF-8029-46D5-9ECD-9F75D1A4EC39}" destId="{38E7E590-873A-49CE-AC21-FCA24894C643}" srcOrd="0" destOrd="0" presId="urn:microsoft.com/office/officeart/2016/7/layout/RepeatingBendingProcessNew"/>
    <dgm:cxn modelId="{4071AF67-A31D-493F-999A-03B33267EC6F}" type="presOf" srcId="{D21A60EE-AC6A-4B5B-8298-6954C4DE0BBF}" destId="{51545A60-A215-4ABB-B410-657D89695DEB}" srcOrd="0" destOrd="0" presId="urn:microsoft.com/office/officeart/2016/7/layout/RepeatingBendingProcessNew"/>
    <dgm:cxn modelId="{9DE2E75A-917E-479F-89FF-5BF61D697882}" type="presOf" srcId="{6ADA0882-3508-404E-9F17-5FB6B4421705}" destId="{24D5D9FA-65B7-4FE7-84C1-499F58557231}" srcOrd="0" destOrd="0" presId="urn:microsoft.com/office/officeart/2016/7/layout/RepeatingBendingProcessNew"/>
    <dgm:cxn modelId="{993CA27C-051F-4A1F-9521-B3DFC857FB26}" srcId="{E5AE08D2-B44C-404B-AB31-577BCB65198C}" destId="{D21A60EE-AC6A-4B5B-8298-6954C4DE0BBF}" srcOrd="5" destOrd="0" parTransId="{CDCD91AE-F5DC-4AE6-8FF8-81B2BB1F62F8}" sibTransId="{6177A3D5-334D-42CF-83A0-7D5ACAE8853D}"/>
    <dgm:cxn modelId="{35CD3282-9499-4960-BDC7-EED1D385D36A}" type="presOf" srcId="{8261F57A-7584-4B15-9291-F1BB74B60964}" destId="{81EF6ED3-DFF1-485B-A346-B4CED053F1DA}" srcOrd="0" destOrd="0" presId="urn:microsoft.com/office/officeart/2016/7/layout/RepeatingBendingProcessNew"/>
    <dgm:cxn modelId="{6EB98286-B741-4D7A-A72D-B6C68599DD00}" type="presOf" srcId="{ACD19574-D7DD-42D2-9D2E-9B4685B7B599}" destId="{CE715166-1183-4CEA-AAFE-702C7599111F}" srcOrd="1" destOrd="0" presId="urn:microsoft.com/office/officeart/2016/7/layout/RepeatingBendingProcessNew"/>
    <dgm:cxn modelId="{C04B5389-1626-42F7-80D9-1132072B53DF}" srcId="{E5AE08D2-B44C-404B-AB31-577BCB65198C}" destId="{8261F57A-7584-4B15-9291-F1BB74B60964}" srcOrd="6" destOrd="0" parTransId="{408B2DEC-1766-478C-9BDE-59EECDE2BB4F}" sibTransId="{79C97659-9F76-478B-9641-4F731FA42630}"/>
    <dgm:cxn modelId="{B5C1198A-215D-423D-A688-7ED851D66BAA}" srcId="{E5AE08D2-B44C-404B-AB31-577BCB65198C}" destId="{3C197980-F8FE-445F-9D04-983E7F4D56BB}" srcOrd="1" destOrd="0" parTransId="{C87CF82E-D32B-4F1A-86D1-1301EA4434BC}" sibTransId="{6ADA0882-3508-404E-9F17-5FB6B4421705}"/>
    <dgm:cxn modelId="{F277238E-8C77-43E7-9997-24F64263B1ED}" type="presOf" srcId="{3416BDA7-F3F2-4F00-9B65-8B360099A8D8}" destId="{89BEBF5D-618A-4A03-9070-FE6CE010EB55}" srcOrd="0" destOrd="0" presId="urn:microsoft.com/office/officeart/2016/7/layout/RepeatingBendingProcessNew"/>
    <dgm:cxn modelId="{F97C8E8E-7D32-4CF5-915D-42A86FDA8CB8}" type="presOf" srcId="{9F3264D9-A100-41A1-976D-280045519AAE}" destId="{4E2942B7-03ED-4EBF-A7B7-C33BC4DE9101}" srcOrd="0" destOrd="0" presId="urn:microsoft.com/office/officeart/2016/7/layout/RepeatingBendingProcessNew"/>
    <dgm:cxn modelId="{CDB4C996-6551-41A6-8BD9-CF60329BAE66}" type="presOf" srcId="{6ADA0882-3508-404E-9F17-5FB6B4421705}" destId="{552D4D7C-5764-4456-A482-44B1E4943CD0}" srcOrd="1" destOrd="0" presId="urn:microsoft.com/office/officeart/2016/7/layout/RepeatingBendingProcessNew"/>
    <dgm:cxn modelId="{E52E2F9D-1C4F-41DB-81F1-B4227A70576B}" srcId="{E5AE08D2-B44C-404B-AB31-577BCB65198C}" destId="{5AD1B213-FBDB-45F9-B711-291164381164}" srcOrd="3" destOrd="0" parTransId="{BCAC3DBA-5D07-4ED7-AFA8-EF6225436539}" sibTransId="{060B6967-6A09-40CF-A739-0D022BA90E12}"/>
    <dgm:cxn modelId="{FC7C4F9F-FA60-4A7B-B530-FA2B3E61DCD4}" type="presOf" srcId="{79C97659-9F76-478B-9641-4F731FA42630}" destId="{8AA0CFCD-C7BD-4127-889E-94EB489BF597}" srcOrd="1" destOrd="0" presId="urn:microsoft.com/office/officeart/2016/7/layout/RepeatingBendingProcessNew"/>
    <dgm:cxn modelId="{A3303FB4-8FFA-4C6D-B1B1-A20DB524DB02}" type="presOf" srcId="{060B6967-6A09-40CF-A739-0D022BA90E12}" destId="{DCDF3AD2-AE11-43B0-B831-5D7E74E9D776}" srcOrd="1" destOrd="0" presId="urn:microsoft.com/office/officeart/2016/7/layout/RepeatingBendingProcessNew"/>
    <dgm:cxn modelId="{BC1136C0-E64D-42BE-B4C5-313096AAC321}" type="presOf" srcId="{3416BDA7-F3F2-4F00-9B65-8B360099A8D8}" destId="{2CC4E0DC-D85C-4346-923E-83E26475F714}" srcOrd="1" destOrd="0" presId="urn:microsoft.com/office/officeart/2016/7/layout/RepeatingBendingProcessNew"/>
    <dgm:cxn modelId="{F7CD0BC5-8E99-449E-AE4E-421199774131}" type="presOf" srcId="{DB58D6D4-0734-414C-BEFD-A75A9C49FD31}" destId="{A179DDB1-0E6A-439F-8E07-7AF2CD0539B4}" srcOrd="1" destOrd="0" presId="urn:microsoft.com/office/officeart/2016/7/layout/RepeatingBendingProcessNew"/>
    <dgm:cxn modelId="{64860BC6-A530-4DBD-8D52-588F069D5D5D}" type="presOf" srcId="{6177A3D5-334D-42CF-83A0-7D5ACAE8853D}" destId="{25811BF9-F548-4BB0-B039-A418DF1FC583}" srcOrd="1" destOrd="0" presId="urn:microsoft.com/office/officeart/2016/7/layout/RepeatingBendingProcessNew"/>
    <dgm:cxn modelId="{51E045CC-2241-4B27-BBE0-C89E570A277B}" type="presOf" srcId="{ACD19574-D7DD-42D2-9D2E-9B4685B7B599}" destId="{7935FAAA-8C1D-459B-A3EF-292B66317735}" srcOrd="0" destOrd="0" presId="urn:microsoft.com/office/officeart/2016/7/layout/RepeatingBendingProcessNew"/>
    <dgm:cxn modelId="{20AA2ED7-5B23-43E6-A62D-0C5850395C78}" srcId="{E5AE08D2-B44C-404B-AB31-577BCB65198C}" destId="{4EA844BF-8029-46D5-9ECD-9F75D1A4EC39}" srcOrd="0" destOrd="0" parTransId="{8D87CB89-3B81-4CA6-9FCF-3B954C015E54}" sibTransId="{3416BDA7-F3F2-4F00-9B65-8B360099A8D8}"/>
    <dgm:cxn modelId="{A1D3A7D9-26A7-42C5-B26B-BD002D0DE6D9}" type="presOf" srcId="{3E59B389-F347-40F3-97A1-2CE9910C6A66}" destId="{B595C96A-9857-4E38-ADBF-340456DBDCAB}" srcOrd="0" destOrd="0" presId="urn:microsoft.com/office/officeart/2016/7/layout/RepeatingBendingProcessNew"/>
    <dgm:cxn modelId="{096070DC-3448-4464-9724-B5E043A75C6B}" type="presOf" srcId="{5E40ECFB-AC8A-46FD-A5C4-228045E95C35}" destId="{047E73EE-7124-42B5-B50A-DE0E58A4D697}" srcOrd="1" destOrd="0" presId="urn:microsoft.com/office/officeart/2016/7/layout/RepeatingBendingProcessNew"/>
    <dgm:cxn modelId="{71827CDC-4E00-44F4-993A-45D497C4E987}" srcId="{E5AE08D2-B44C-404B-AB31-577BCB65198C}" destId="{3E59B389-F347-40F3-97A1-2CE9910C6A66}" srcOrd="8" destOrd="0" parTransId="{1B71AA99-C157-48C8-AFC4-18CA19389BD9}" sibTransId="{E85A77BE-CFC4-44B0-97EA-EB6A7FAA3E50}"/>
    <dgm:cxn modelId="{2E7187DD-E018-4AD3-BFF9-D4668EECA3C9}" type="presOf" srcId="{30F46101-4396-418C-AE00-C4B59E0468DC}" destId="{F8C57A77-0E1E-4A9A-A469-1B7161F7EFC6}" srcOrd="0" destOrd="0" presId="urn:microsoft.com/office/officeart/2016/7/layout/RepeatingBendingProcessNew"/>
    <dgm:cxn modelId="{D1ED09E6-6E86-4956-9DE4-2755EEEAE281}" srcId="{E5AE08D2-B44C-404B-AB31-577BCB65198C}" destId="{9F3264D9-A100-41A1-976D-280045519AAE}" srcOrd="7" destOrd="0" parTransId="{1070751F-25D8-418F-B83B-A8DD9A47F3A0}" sibTransId="{ACD19574-D7DD-42D2-9D2E-9B4685B7B599}"/>
    <dgm:cxn modelId="{22A18CFA-4748-42F2-A6D9-DACA6BE1DD7B}" type="presOf" srcId="{DB58D6D4-0734-414C-BEFD-A75A9C49FD31}" destId="{0549DCA2-D265-4133-B4E3-CA911AFE7E20}" srcOrd="0" destOrd="0" presId="urn:microsoft.com/office/officeart/2016/7/layout/RepeatingBendingProcessNew"/>
    <dgm:cxn modelId="{E2CD7D7C-2ACE-4373-815D-7C5D5BDF8007}" type="presParOf" srcId="{89472595-F695-4FF4-94B6-B6657C29F029}" destId="{38E7E590-873A-49CE-AC21-FCA24894C643}" srcOrd="0" destOrd="0" presId="urn:microsoft.com/office/officeart/2016/7/layout/RepeatingBendingProcessNew"/>
    <dgm:cxn modelId="{C3B5149B-7646-40DE-B5CE-CEF2C056E64D}" type="presParOf" srcId="{89472595-F695-4FF4-94B6-B6657C29F029}" destId="{89BEBF5D-618A-4A03-9070-FE6CE010EB55}" srcOrd="1" destOrd="0" presId="urn:microsoft.com/office/officeart/2016/7/layout/RepeatingBendingProcessNew"/>
    <dgm:cxn modelId="{096051B3-98C9-499A-8147-D707CE35FE5E}" type="presParOf" srcId="{89BEBF5D-618A-4A03-9070-FE6CE010EB55}" destId="{2CC4E0DC-D85C-4346-923E-83E26475F714}" srcOrd="0" destOrd="0" presId="urn:microsoft.com/office/officeart/2016/7/layout/RepeatingBendingProcessNew"/>
    <dgm:cxn modelId="{4C5AEDDB-8BD1-439C-814C-4392848DBEFE}" type="presParOf" srcId="{89472595-F695-4FF4-94B6-B6657C29F029}" destId="{24940FC9-EADD-48DE-8A9C-8B12F55CF0E4}" srcOrd="2" destOrd="0" presId="urn:microsoft.com/office/officeart/2016/7/layout/RepeatingBendingProcessNew"/>
    <dgm:cxn modelId="{E0FD7E68-E734-4064-80AF-EC8BF2B307D4}" type="presParOf" srcId="{89472595-F695-4FF4-94B6-B6657C29F029}" destId="{24D5D9FA-65B7-4FE7-84C1-499F58557231}" srcOrd="3" destOrd="0" presId="urn:microsoft.com/office/officeart/2016/7/layout/RepeatingBendingProcessNew"/>
    <dgm:cxn modelId="{A9BB485A-7F88-41C3-94F5-5BE3FB020A1F}" type="presParOf" srcId="{24D5D9FA-65B7-4FE7-84C1-499F58557231}" destId="{552D4D7C-5764-4456-A482-44B1E4943CD0}" srcOrd="0" destOrd="0" presId="urn:microsoft.com/office/officeart/2016/7/layout/RepeatingBendingProcessNew"/>
    <dgm:cxn modelId="{705C6A9D-220B-4DAA-BD8F-5C6FA035AD6B}" type="presParOf" srcId="{89472595-F695-4FF4-94B6-B6657C29F029}" destId="{F8C57A77-0E1E-4A9A-A469-1B7161F7EFC6}" srcOrd="4" destOrd="0" presId="urn:microsoft.com/office/officeart/2016/7/layout/RepeatingBendingProcessNew"/>
    <dgm:cxn modelId="{714A1812-C08C-43FB-A8D7-C00F0BEEE190}" type="presParOf" srcId="{89472595-F695-4FF4-94B6-B6657C29F029}" destId="{53453ADF-F914-4651-A22E-8FF3C4B9195A}" srcOrd="5" destOrd="0" presId="urn:microsoft.com/office/officeart/2016/7/layout/RepeatingBendingProcessNew"/>
    <dgm:cxn modelId="{C4DB61BB-9EF7-4B64-A769-3AE7882C55DE}" type="presParOf" srcId="{53453ADF-F914-4651-A22E-8FF3C4B9195A}" destId="{047E73EE-7124-42B5-B50A-DE0E58A4D697}" srcOrd="0" destOrd="0" presId="urn:microsoft.com/office/officeart/2016/7/layout/RepeatingBendingProcessNew"/>
    <dgm:cxn modelId="{2894A80D-7603-471D-9EEB-04E4BD8D30DE}" type="presParOf" srcId="{89472595-F695-4FF4-94B6-B6657C29F029}" destId="{8E1C3DE4-837E-4156-B337-A0B246647145}" srcOrd="6" destOrd="0" presId="urn:microsoft.com/office/officeart/2016/7/layout/RepeatingBendingProcessNew"/>
    <dgm:cxn modelId="{1C80B41F-E383-4BB1-A7BA-0D72C5A8F609}" type="presParOf" srcId="{89472595-F695-4FF4-94B6-B6657C29F029}" destId="{BEA5AB36-8429-488B-B888-E351E69A5530}" srcOrd="7" destOrd="0" presId="urn:microsoft.com/office/officeart/2016/7/layout/RepeatingBendingProcessNew"/>
    <dgm:cxn modelId="{0EF1C4BB-17BF-4264-9793-65D55989911B}" type="presParOf" srcId="{BEA5AB36-8429-488B-B888-E351E69A5530}" destId="{DCDF3AD2-AE11-43B0-B831-5D7E74E9D776}" srcOrd="0" destOrd="0" presId="urn:microsoft.com/office/officeart/2016/7/layout/RepeatingBendingProcessNew"/>
    <dgm:cxn modelId="{02CE61A6-7CD2-410E-A12C-A447A507AA64}" type="presParOf" srcId="{89472595-F695-4FF4-94B6-B6657C29F029}" destId="{088965E1-50DF-4DE7-A66C-5D81DD1191A1}" srcOrd="8" destOrd="0" presId="urn:microsoft.com/office/officeart/2016/7/layout/RepeatingBendingProcessNew"/>
    <dgm:cxn modelId="{7C89B528-2D25-4097-8E9B-614EB69D5054}" type="presParOf" srcId="{89472595-F695-4FF4-94B6-B6657C29F029}" destId="{0549DCA2-D265-4133-B4E3-CA911AFE7E20}" srcOrd="9" destOrd="0" presId="urn:microsoft.com/office/officeart/2016/7/layout/RepeatingBendingProcessNew"/>
    <dgm:cxn modelId="{2BBFB7E2-F994-4158-A90C-90B44A938986}" type="presParOf" srcId="{0549DCA2-D265-4133-B4E3-CA911AFE7E20}" destId="{A179DDB1-0E6A-439F-8E07-7AF2CD0539B4}" srcOrd="0" destOrd="0" presId="urn:microsoft.com/office/officeart/2016/7/layout/RepeatingBendingProcessNew"/>
    <dgm:cxn modelId="{6418F795-05C2-4388-8CEF-8C84A9AF6FC6}" type="presParOf" srcId="{89472595-F695-4FF4-94B6-B6657C29F029}" destId="{51545A60-A215-4ABB-B410-657D89695DEB}" srcOrd="10" destOrd="0" presId="urn:microsoft.com/office/officeart/2016/7/layout/RepeatingBendingProcessNew"/>
    <dgm:cxn modelId="{09F08228-5C89-4FCC-8551-7D1889394DE5}" type="presParOf" srcId="{89472595-F695-4FF4-94B6-B6657C29F029}" destId="{92053A26-25A7-49DE-9023-C04D31A295E4}" srcOrd="11" destOrd="0" presId="urn:microsoft.com/office/officeart/2016/7/layout/RepeatingBendingProcessNew"/>
    <dgm:cxn modelId="{3CA9FF38-7940-4FE2-A2A3-92E1CCD75A10}" type="presParOf" srcId="{92053A26-25A7-49DE-9023-C04D31A295E4}" destId="{25811BF9-F548-4BB0-B039-A418DF1FC583}" srcOrd="0" destOrd="0" presId="urn:microsoft.com/office/officeart/2016/7/layout/RepeatingBendingProcessNew"/>
    <dgm:cxn modelId="{F7A24CE0-3046-4B2A-9F95-D0ED8F10C4A5}" type="presParOf" srcId="{89472595-F695-4FF4-94B6-B6657C29F029}" destId="{81EF6ED3-DFF1-485B-A346-B4CED053F1DA}" srcOrd="12" destOrd="0" presId="urn:microsoft.com/office/officeart/2016/7/layout/RepeatingBendingProcessNew"/>
    <dgm:cxn modelId="{C9DFDFF9-7E95-4D7E-982F-FC4EB7BC9113}" type="presParOf" srcId="{89472595-F695-4FF4-94B6-B6657C29F029}" destId="{74063C24-6680-4507-A42B-6CD1A32778EA}" srcOrd="13" destOrd="0" presId="urn:microsoft.com/office/officeart/2016/7/layout/RepeatingBendingProcessNew"/>
    <dgm:cxn modelId="{415B5807-92A5-48B0-9CAE-86A607FCED8D}" type="presParOf" srcId="{74063C24-6680-4507-A42B-6CD1A32778EA}" destId="{8AA0CFCD-C7BD-4127-889E-94EB489BF597}" srcOrd="0" destOrd="0" presId="urn:microsoft.com/office/officeart/2016/7/layout/RepeatingBendingProcessNew"/>
    <dgm:cxn modelId="{FAA585A4-4954-43DC-953B-687A692187B4}" type="presParOf" srcId="{89472595-F695-4FF4-94B6-B6657C29F029}" destId="{4E2942B7-03ED-4EBF-A7B7-C33BC4DE9101}" srcOrd="14" destOrd="0" presId="urn:microsoft.com/office/officeart/2016/7/layout/RepeatingBendingProcessNew"/>
    <dgm:cxn modelId="{24F7A5F7-351D-4DA3-B64A-A73BDFCB1988}" type="presParOf" srcId="{89472595-F695-4FF4-94B6-B6657C29F029}" destId="{7935FAAA-8C1D-459B-A3EF-292B66317735}" srcOrd="15" destOrd="0" presId="urn:microsoft.com/office/officeart/2016/7/layout/RepeatingBendingProcessNew"/>
    <dgm:cxn modelId="{893B50D3-DA9D-47FC-8167-0356A803917F}" type="presParOf" srcId="{7935FAAA-8C1D-459B-A3EF-292B66317735}" destId="{CE715166-1183-4CEA-AAFE-702C7599111F}" srcOrd="0" destOrd="0" presId="urn:microsoft.com/office/officeart/2016/7/layout/RepeatingBendingProcessNew"/>
    <dgm:cxn modelId="{C9C6493E-F984-4C94-9544-FC90F345D013}" type="presParOf" srcId="{89472595-F695-4FF4-94B6-B6657C29F029}" destId="{B595C96A-9857-4E38-ADBF-340456DBDCAB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12436-4E61-4C09-9CD9-5C93CAA0D6E6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9FA613-2BF3-4B16-B9AE-59852E12D3FC}">
      <dgm:prSet/>
      <dgm:spPr/>
      <dgm:t>
        <a:bodyPr/>
        <a:lstStyle/>
        <a:p>
          <a:pPr>
            <a:defRPr b="1"/>
          </a:pPr>
          <a:r>
            <a:rPr lang="en-US"/>
            <a:t>Corto plazo:</a:t>
          </a:r>
        </a:p>
      </dgm:t>
    </dgm:pt>
    <dgm:pt modelId="{0B966ED2-4413-4E63-9658-C6FA48305B35}" type="parTrans" cxnId="{B005A329-95D7-4AEA-A9CF-0115FD639BBC}">
      <dgm:prSet/>
      <dgm:spPr/>
      <dgm:t>
        <a:bodyPr/>
        <a:lstStyle/>
        <a:p>
          <a:endParaRPr lang="en-US"/>
        </a:p>
      </dgm:t>
    </dgm:pt>
    <dgm:pt modelId="{B1E42CE9-0B4E-4B53-8044-6F97654BDA3E}" type="sibTrans" cxnId="{B005A329-95D7-4AEA-A9CF-0115FD639BBC}">
      <dgm:prSet/>
      <dgm:spPr/>
      <dgm:t>
        <a:bodyPr/>
        <a:lstStyle/>
        <a:p>
          <a:endParaRPr lang="en-US"/>
        </a:p>
      </dgm:t>
    </dgm:pt>
    <dgm:pt modelId="{1691D9A9-9418-4590-BD21-3D6886111888}">
      <dgm:prSet custT="1"/>
      <dgm:spPr/>
      <dgm:t>
        <a:bodyPr/>
        <a:lstStyle/>
        <a:p>
          <a:r>
            <a:rPr lang="es-ES" sz="1600"/>
            <a:t>Eliminar acceso </a:t>
          </a:r>
          <a:r>
            <a:rPr lang="es-ES" sz="1600" err="1"/>
            <a:t>root</a:t>
          </a:r>
          <a:r>
            <a:rPr lang="es-ES" sz="1600"/>
            <a:t> por SSH</a:t>
          </a:r>
        </a:p>
        <a:p>
          <a:endParaRPr lang="en-US" sz="400"/>
        </a:p>
      </dgm:t>
    </dgm:pt>
    <dgm:pt modelId="{D29DB9C1-CE8F-4F8A-A8F4-01DAF843AD83}" type="parTrans" cxnId="{27377834-ADDB-48C0-8A19-5B4235F3B784}">
      <dgm:prSet/>
      <dgm:spPr/>
      <dgm:t>
        <a:bodyPr/>
        <a:lstStyle/>
        <a:p>
          <a:endParaRPr lang="en-US"/>
        </a:p>
      </dgm:t>
    </dgm:pt>
    <dgm:pt modelId="{6EC07644-43BD-4E84-A6EC-0C1B00A9E4E6}" type="sibTrans" cxnId="{27377834-ADDB-48C0-8A19-5B4235F3B784}">
      <dgm:prSet/>
      <dgm:spPr/>
      <dgm:t>
        <a:bodyPr/>
        <a:lstStyle/>
        <a:p>
          <a:endParaRPr lang="en-US"/>
        </a:p>
      </dgm:t>
    </dgm:pt>
    <dgm:pt modelId="{71BBF71F-A489-4EC2-9ED4-4121BA7CB0AF}">
      <dgm:prSet/>
      <dgm:spPr/>
      <dgm:t>
        <a:bodyPr/>
        <a:lstStyle/>
        <a:p>
          <a:pPr>
            <a:defRPr b="1"/>
          </a:pPr>
          <a:r>
            <a:rPr lang="en-US"/>
            <a:t>Medio plazo:</a:t>
          </a:r>
        </a:p>
      </dgm:t>
    </dgm:pt>
    <dgm:pt modelId="{0513356E-CC4D-47EF-9F14-40C39A1A4DB3}" type="parTrans" cxnId="{C9428C4F-671D-4ABB-8E4A-48FE51AC1C00}">
      <dgm:prSet/>
      <dgm:spPr/>
      <dgm:t>
        <a:bodyPr/>
        <a:lstStyle/>
        <a:p>
          <a:endParaRPr lang="en-US"/>
        </a:p>
      </dgm:t>
    </dgm:pt>
    <dgm:pt modelId="{7C7BA7E3-095A-4DA6-9360-148A306F42ED}" type="sibTrans" cxnId="{C9428C4F-671D-4ABB-8E4A-48FE51AC1C00}">
      <dgm:prSet/>
      <dgm:spPr/>
      <dgm:t>
        <a:bodyPr/>
        <a:lstStyle/>
        <a:p>
          <a:endParaRPr lang="en-US"/>
        </a:p>
      </dgm:t>
    </dgm:pt>
    <dgm:pt modelId="{EAA36C9C-413C-4A8E-9C21-F873323DEC3A}">
      <dgm:prSet custT="1"/>
      <dgm:spPr/>
      <dgm:t>
        <a:bodyPr/>
        <a:lstStyle/>
        <a:p>
          <a:r>
            <a:rPr lang="es-ES" sz="1600"/>
            <a:t>Fortalecer WordPress, </a:t>
          </a:r>
          <a:r>
            <a:rPr lang="es-ES" sz="1600" err="1"/>
            <a:t>headers</a:t>
          </a:r>
          <a:r>
            <a:rPr lang="es-ES" sz="1600"/>
            <a:t> de Seguridad</a:t>
          </a:r>
        </a:p>
        <a:p>
          <a:endParaRPr lang="en-US" sz="400"/>
        </a:p>
      </dgm:t>
    </dgm:pt>
    <dgm:pt modelId="{D939552D-A314-43D9-A523-A33AB0837089}" type="parTrans" cxnId="{E6212375-F4BF-470B-A8E5-35C44C258796}">
      <dgm:prSet/>
      <dgm:spPr/>
      <dgm:t>
        <a:bodyPr/>
        <a:lstStyle/>
        <a:p>
          <a:endParaRPr lang="en-US"/>
        </a:p>
      </dgm:t>
    </dgm:pt>
    <dgm:pt modelId="{58B012C2-8418-40D0-8465-377F650D99A0}" type="sibTrans" cxnId="{E6212375-F4BF-470B-A8E5-35C44C258796}">
      <dgm:prSet/>
      <dgm:spPr/>
      <dgm:t>
        <a:bodyPr/>
        <a:lstStyle/>
        <a:p>
          <a:endParaRPr lang="en-US"/>
        </a:p>
      </dgm:t>
    </dgm:pt>
    <dgm:pt modelId="{E12A879E-4406-48AC-989E-415371BB858F}">
      <dgm:prSet/>
      <dgm:spPr/>
      <dgm:t>
        <a:bodyPr/>
        <a:lstStyle/>
        <a:p>
          <a:pPr>
            <a:defRPr b="1"/>
          </a:pPr>
          <a:r>
            <a:rPr lang="en-US"/>
            <a:t>Largo plazo:</a:t>
          </a:r>
        </a:p>
      </dgm:t>
    </dgm:pt>
    <dgm:pt modelId="{46CBEA96-3684-46AB-BE76-161753716694}" type="parTrans" cxnId="{7CAD4A2F-1C5A-425B-B82D-B1E1626AA1D0}">
      <dgm:prSet/>
      <dgm:spPr/>
      <dgm:t>
        <a:bodyPr/>
        <a:lstStyle/>
        <a:p>
          <a:endParaRPr lang="en-US"/>
        </a:p>
      </dgm:t>
    </dgm:pt>
    <dgm:pt modelId="{C7AE2352-E590-415C-AF95-14905754A6F4}" type="sibTrans" cxnId="{7CAD4A2F-1C5A-425B-B82D-B1E1626AA1D0}">
      <dgm:prSet/>
      <dgm:spPr/>
      <dgm:t>
        <a:bodyPr/>
        <a:lstStyle/>
        <a:p>
          <a:endParaRPr lang="en-US"/>
        </a:p>
      </dgm:t>
    </dgm:pt>
    <dgm:pt modelId="{3E3FFAA3-055A-4B1B-9BA4-87888A990BD9}">
      <dgm:prSet custT="1"/>
      <dgm:spPr/>
      <dgm:t>
        <a:bodyPr/>
        <a:lstStyle/>
        <a:p>
          <a:r>
            <a:rPr lang="es-ES" sz="1600"/>
            <a:t>Activar SGSI formal</a:t>
          </a:r>
        </a:p>
        <a:p>
          <a:endParaRPr lang="en-US" sz="400"/>
        </a:p>
      </dgm:t>
    </dgm:pt>
    <dgm:pt modelId="{67AC6537-A6AD-42A1-A8A7-5B1B99ACF64E}" type="parTrans" cxnId="{8D33554C-8FC2-405E-8B57-FD821651DA34}">
      <dgm:prSet/>
      <dgm:spPr/>
      <dgm:t>
        <a:bodyPr/>
        <a:lstStyle/>
        <a:p>
          <a:endParaRPr lang="en-US"/>
        </a:p>
      </dgm:t>
    </dgm:pt>
    <dgm:pt modelId="{D2E13314-3485-4B30-9D9B-E8BC31488556}" type="sibTrans" cxnId="{8D33554C-8FC2-405E-8B57-FD821651DA34}">
      <dgm:prSet/>
      <dgm:spPr/>
      <dgm:t>
        <a:bodyPr/>
        <a:lstStyle/>
        <a:p>
          <a:endParaRPr lang="en-US"/>
        </a:p>
      </dgm:t>
    </dgm:pt>
    <dgm:pt modelId="{0F905419-542D-496E-BD03-89D7070770A3}">
      <dgm:prSet custT="1"/>
      <dgm:spPr/>
      <dgm:t>
        <a:bodyPr/>
        <a:lstStyle/>
        <a:p>
          <a:r>
            <a:rPr lang="es-ES" sz="1600"/>
            <a:t>Firewall (UFW), Fail2Ban, claves seguras</a:t>
          </a:r>
        </a:p>
      </dgm:t>
    </dgm:pt>
    <dgm:pt modelId="{9A000477-42ED-4D19-A78A-60B72B69A5B7}" type="parTrans" cxnId="{CBA9295E-F731-45D2-A892-092E50B83E42}">
      <dgm:prSet/>
      <dgm:spPr/>
      <dgm:t>
        <a:bodyPr/>
        <a:lstStyle/>
        <a:p>
          <a:endParaRPr lang="es-ES"/>
        </a:p>
      </dgm:t>
    </dgm:pt>
    <dgm:pt modelId="{64907708-432C-4637-8C41-CFB238FF2C13}" type="sibTrans" cxnId="{CBA9295E-F731-45D2-A892-092E50B83E42}">
      <dgm:prSet/>
      <dgm:spPr/>
      <dgm:t>
        <a:bodyPr/>
        <a:lstStyle/>
        <a:p>
          <a:endParaRPr lang="es-ES"/>
        </a:p>
      </dgm:t>
    </dgm:pt>
    <dgm:pt modelId="{B78EB3A5-973F-4928-A5B8-82DB5453984A}">
      <dgm:prSet custT="1"/>
      <dgm:spPr/>
      <dgm:t>
        <a:bodyPr/>
        <a:lstStyle/>
        <a:p>
          <a:r>
            <a:rPr lang="es-ES" sz="1600"/>
            <a:t>Integrar </a:t>
          </a:r>
          <a:r>
            <a:rPr lang="es-ES" sz="1600" err="1"/>
            <a:t>Wazuh</a:t>
          </a:r>
          <a:r>
            <a:rPr lang="es-ES" sz="1600"/>
            <a:t> (SIEM)</a:t>
          </a:r>
        </a:p>
      </dgm:t>
    </dgm:pt>
    <dgm:pt modelId="{C6F16994-65C3-41B2-9C81-AAAE9F99CC54}" type="parTrans" cxnId="{4AECFEC1-14F1-481B-A390-3B71FB2F9555}">
      <dgm:prSet/>
      <dgm:spPr/>
      <dgm:t>
        <a:bodyPr/>
        <a:lstStyle/>
        <a:p>
          <a:endParaRPr lang="es-ES"/>
        </a:p>
      </dgm:t>
    </dgm:pt>
    <dgm:pt modelId="{673E057E-39EE-43C6-B7FC-9DDC256774AF}" type="sibTrans" cxnId="{4AECFEC1-14F1-481B-A390-3B71FB2F9555}">
      <dgm:prSet/>
      <dgm:spPr/>
      <dgm:t>
        <a:bodyPr/>
        <a:lstStyle/>
        <a:p>
          <a:endParaRPr lang="es-ES"/>
        </a:p>
      </dgm:t>
    </dgm:pt>
    <dgm:pt modelId="{F2631390-FCD4-47DB-A057-4143976E0097}">
      <dgm:prSet custT="1"/>
      <dgm:spPr/>
      <dgm:t>
        <a:bodyPr/>
        <a:lstStyle/>
        <a:p>
          <a:r>
            <a:rPr lang="es-ES" sz="1600"/>
            <a:t>Auditorías, </a:t>
          </a:r>
          <a:r>
            <a:rPr lang="es-ES" sz="1600" err="1"/>
            <a:t>backups</a:t>
          </a:r>
          <a:r>
            <a:rPr lang="es-ES" sz="1600"/>
            <a:t> cifrados, simulacros</a:t>
          </a:r>
        </a:p>
      </dgm:t>
    </dgm:pt>
    <dgm:pt modelId="{46C32B3D-46C4-485E-B545-D333BD5DA0E2}" type="parTrans" cxnId="{685A3A9F-2310-46C7-8E4E-DFB01A350F23}">
      <dgm:prSet/>
      <dgm:spPr/>
      <dgm:t>
        <a:bodyPr/>
        <a:lstStyle/>
        <a:p>
          <a:endParaRPr lang="es-ES"/>
        </a:p>
      </dgm:t>
    </dgm:pt>
    <dgm:pt modelId="{340950F9-27D8-40D1-9445-3EA2E6137048}" type="sibTrans" cxnId="{685A3A9F-2310-46C7-8E4E-DFB01A350F23}">
      <dgm:prSet/>
      <dgm:spPr/>
      <dgm:t>
        <a:bodyPr/>
        <a:lstStyle/>
        <a:p>
          <a:endParaRPr lang="es-ES"/>
        </a:p>
      </dgm:t>
    </dgm:pt>
    <dgm:pt modelId="{61ADDAD2-9830-48A2-B90D-C934B4D1F83A}" type="pres">
      <dgm:prSet presAssocID="{6EC12436-4E61-4C09-9CD9-5C93CAA0D6E6}" presName="Name0" presStyleCnt="0">
        <dgm:presLayoutVars>
          <dgm:dir/>
          <dgm:animLvl val="lvl"/>
          <dgm:resizeHandles val="exact"/>
        </dgm:presLayoutVars>
      </dgm:prSet>
      <dgm:spPr/>
    </dgm:pt>
    <dgm:pt modelId="{FA88E09A-65A4-46BC-A315-3C3D37198DA3}" type="pres">
      <dgm:prSet presAssocID="{DE9FA613-2BF3-4B16-B9AE-59852E12D3FC}" presName="composite" presStyleCnt="0"/>
      <dgm:spPr/>
    </dgm:pt>
    <dgm:pt modelId="{79492444-BE96-4131-9904-26BB06C46796}" type="pres">
      <dgm:prSet presAssocID="{DE9FA613-2BF3-4B16-B9AE-59852E12D3FC}" presName="parTx" presStyleLbl="alignNode1" presStyleIdx="0" presStyleCnt="3">
        <dgm:presLayoutVars>
          <dgm:chMax val="0"/>
          <dgm:chPref val="0"/>
        </dgm:presLayoutVars>
      </dgm:prSet>
      <dgm:spPr/>
    </dgm:pt>
    <dgm:pt modelId="{DDC12687-EAC1-461C-B7C0-A8A0B9B7AF0F}" type="pres">
      <dgm:prSet presAssocID="{DE9FA613-2BF3-4B16-B9AE-59852E12D3FC}" presName="desTx" presStyleLbl="alignAccFollowNode1" presStyleIdx="0" presStyleCnt="3">
        <dgm:presLayoutVars/>
      </dgm:prSet>
      <dgm:spPr/>
    </dgm:pt>
    <dgm:pt modelId="{2CE842DF-DC0C-4021-9C70-06AFAC104747}" type="pres">
      <dgm:prSet presAssocID="{B1E42CE9-0B4E-4B53-8044-6F97654BDA3E}" presName="space" presStyleCnt="0"/>
      <dgm:spPr/>
    </dgm:pt>
    <dgm:pt modelId="{DDC3A53B-896B-4C4B-ACE6-88616A84474E}" type="pres">
      <dgm:prSet presAssocID="{71BBF71F-A489-4EC2-9ED4-4121BA7CB0AF}" presName="composite" presStyleCnt="0"/>
      <dgm:spPr/>
    </dgm:pt>
    <dgm:pt modelId="{D0FB173E-EEFC-46FA-ABAC-11EFF41214EA}" type="pres">
      <dgm:prSet presAssocID="{71BBF71F-A489-4EC2-9ED4-4121BA7CB0AF}" presName="parTx" presStyleLbl="alignNode1" presStyleIdx="1" presStyleCnt="3">
        <dgm:presLayoutVars>
          <dgm:chMax val="0"/>
          <dgm:chPref val="0"/>
        </dgm:presLayoutVars>
      </dgm:prSet>
      <dgm:spPr/>
    </dgm:pt>
    <dgm:pt modelId="{EE17E598-F343-4A41-B59B-0C8ED8B2D91D}" type="pres">
      <dgm:prSet presAssocID="{71BBF71F-A489-4EC2-9ED4-4121BA7CB0AF}" presName="desTx" presStyleLbl="alignAccFollowNode1" presStyleIdx="1" presStyleCnt="3">
        <dgm:presLayoutVars/>
      </dgm:prSet>
      <dgm:spPr/>
    </dgm:pt>
    <dgm:pt modelId="{ECCB513A-77DB-474A-B9E7-45E5EFEA829E}" type="pres">
      <dgm:prSet presAssocID="{7C7BA7E3-095A-4DA6-9360-148A306F42ED}" presName="space" presStyleCnt="0"/>
      <dgm:spPr/>
    </dgm:pt>
    <dgm:pt modelId="{627C32D2-6825-4FD7-B1E5-53D0DED13764}" type="pres">
      <dgm:prSet presAssocID="{E12A879E-4406-48AC-989E-415371BB858F}" presName="composite" presStyleCnt="0"/>
      <dgm:spPr/>
    </dgm:pt>
    <dgm:pt modelId="{36B46D95-B06A-455A-9604-5650A04116CA}" type="pres">
      <dgm:prSet presAssocID="{E12A879E-4406-48AC-989E-415371BB858F}" presName="parTx" presStyleLbl="alignNode1" presStyleIdx="2" presStyleCnt="3">
        <dgm:presLayoutVars>
          <dgm:chMax val="0"/>
          <dgm:chPref val="0"/>
        </dgm:presLayoutVars>
      </dgm:prSet>
      <dgm:spPr/>
    </dgm:pt>
    <dgm:pt modelId="{FB4A3E88-9A49-4713-B66A-81947E79BA8E}" type="pres">
      <dgm:prSet presAssocID="{E12A879E-4406-48AC-989E-415371BB858F}" presName="desTx" presStyleLbl="alignAccFollowNode1" presStyleIdx="2" presStyleCnt="3">
        <dgm:presLayoutVars/>
      </dgm:prSet>
      <dgm:spPr/>
    </dgm:pt>
  </dgm:ptLst>
  <dgm:cxnLst>
    <dgm:cxn modelId="{DE800B19-46CD-4FAF-9552-B888A039A420}" type="presOf" srcId="{6EC12436-4E61-4C09-9CD9-5C93CAA0D6E6}" destId="{61ADDAD2-9830-48A2-B90D-C934B4D1F83A}" srcOrd="0" destOrd="0" presId="urn:microsoft.com/office/officeart/2016/7/layout/ChevronBlockProcess"/>
    <dgm:cxn modelId="{B005A329-95D7-4AEA-A9CF-0115FD639BBC}" srcId="{6EC12436-4E61-4C09-9CD9-5C93CAA0D6E6}" destId="{DE9FA613-2BF3-4B16-B9AE-59852E12D3FC}" srcOrd="0" destOrd="0" parTransId="{0B966ED2-4413-4E63-9658-C6FA48305B35}" sibTransId="{B1E42CE9-0B4E-4B53-8044-6F97654BDA3E}"/>
    <dgm:cxn modelId="{7CAD4A2F-1C5A-425B-B82D-B1E1626AA1D0}" srcId="{6EC12436-4E61-4C09-9CD9-5C93CAA0D6E6}" destId="{E12A879E-4406-48AC-989E-415371BB858F}" srcOrd="2" destOrd="0" parTransId="{46CBEA96-3684-46AB-BE76-161753716694}" sibTransId="{C7AE2352-E590-415C-AF95-14905754A6F4}"/>
    <dgm:cxn modelId="{BF2DF133-5EF0-461D-BF69-83114AC47FED}" type="presOf" srcId="{F2631390-FCD4-47DB-A057-4143976E0097}" destId="{FB4A3E88-9A49-4713-B66A-81947E79BA8E}" srcOrd="0" destOrd="1" presId="urn:microsoft.com/office/officeart/2016/7/layout/ChevronBlockProcess"/>
    <dgm:cxn modelId="{27377834-ADDB-48C0-8A19-5B4235F3B784}" srcId="{DE9FA613-2BF3-4B16-B9AE-59852E12D3FC}" destId="{1691D9A9-9418-4590-BD21-3D6886111888}" srcOrd="0" destOrd="0" parTransId="{D29DB9C1-CE8F-4F8A-A8F4-01DAF843AD83}" sibTransId="{6EC07644-43BD-4E84-A6EC-0C1B00A9E4E6}"/>
    <dgm:cxn modelId="{CBA9295E-F731-45D2-A892-092E50B83E42}" srcId="{DE9FA613-2BF3-4B16-B9AE-59852E12D3FC}" destId="{0F905419-542D-496E-BD03-89D7070770A3}" srcOrd="1" destOrd="0" parTransId="{9A000477-42ED-4D19-A78A-60B72B69A5B7}" sibTransId="{64907708-432C-4637-8C41-CFB238FF2C13}"/>
    <dgm:cxn modelId="{8D33554C-8FC2-405E-8B57-FD821651DA34}" srcId="{E12A879E-4406-48AC-989E-415371BB858F}" destId="{3E3FFAA3-055A-4B1B-9BA4-87888A990BD9}" srcOrd="0" destOrd="0" parTransId="{67AC6537-A6AD-42A1-A8A7-5B1B99ACF64E}" sibTransId="{D2E13314-3485-4B30-9D9B-E8BC31488556}"/>
    <dgm:cxn modelId="{4944FB4E-68C5-4F65-A4BA-3E3A2A3D1F10}" type="presOf" srcId="{EAA36C9C-413C-4A8E-9C21-F873323DEC3A}" destId="{EE17E598-F343-4A41-B59B-0C8ED8B2D91D}" srcOrd="0" destOrd="0" presId="urn:microsoft.com/office/officeart/2016/7/layout/ChevronBlockProcess"/>
    <dgm:cxn modelId="{C9428C4F-671D-4ABB-8E4A-48FE51AC1C00}" srcId="{6EC12436-4E61-4C09-9CD9-5C93CAA0D6E6}" destId="{71BBF71F-A489-4EC2-9ED4-4121BA7CB0AF}" srcOrd="1" destOrd="0" parTransId="{0513356E-CC4D-47EF-9F14-40C39A1A4DB3}" sibTransId="{7C7BA7E3-095A-4DA6-9360-148A306F42ED}"/>
    <dgm:cxn modelId="{4F47B454-C197-4FC1-A529-3B715ECE3734}" type="presOf" srcId="{E12A879E-4406-48AC-989E-415371BB858F}" destId="{36B46D95-B06A-455A-9604-5650A04116CA}" srcOrd="0" destOrd="0" presId="urn:microsoft.com/office/officeart/2016/7/layout/ChevronBlockProcess"/>
    <dgm:cxn modelId="{E6212375-F4BF-470B-A8E5-35C44C258796}" srcId="{71BBF71F-A489-4EC2-9ED4-4121BA7CB0AF}" destId="{EAA36C9C-413C-4A8E-9C21-F873323DEC3A}" srcOrd="0" destOrd="0" parTransId="{D939552D-A314-43D9-A523-A33AB0837089}" sibTransId="{58B012C2-8418-40D0-8465-377F650D99A0}"/>
    <dgm:cxn modelId="{B915BB8E-F8C0-4DEB-9AE8-BAE81524D952}" type="presOf" srcId="{B78EB3A5-973F-4928-A5B8-82DB5453984A}" destId="{EE17E598-F343-4A41-B59B-0C8ED8B2D91D}" srcOrd="0" destOrd="1" presId="urn:microsoft.com/office/officeart/2016/7/layout/ChevronBlockProcess"/>
    <dgm:cxn modelId="{685A3A9F-2310-46C7-8E4E-DFB01A350F23}" srcId="{E12A879E-4406-48AC-989E-415371BB858F}" destId="{F2631390-FCD4-47DB-A057-4143976E0097}" srcOrd="1" destOrd="0" parTransId="{46C32B3D-46C4-485E-B545-D333BD5DA0E2}" sibTransId="{340950F9-27D8-40D1-9445-3EA2E6137048}"/>
    <dgm:cxn modelId="{C2B730A5-A85C-4D65-9B2B-4726BDF5E07F}" type="presOf" srcId="{71BBF71F-A489-4EC2-9ED4-4121BA7CB0AF}" destId="{D0FB173E-EEFC-46FA-ABAC-11EFF41214EA}" srcOrd="0" destOrd="0" presId="urn:microsoft.com/office/officeart/2016/7/layout/ChevronBlockProcess"/>
    <dgm:cxn modelId="{4AECFEC1-14F1-481B-A390-3B71FB2F9555}" srcId="{71BBF71F-A489-4EC2-9ED4-4121BA7CB0AF}" destId="{B78EB3A5-973F-4928-A5B8-82DB5453984A}" srcOrd="1" destOrd="0" parTransId="{C6F16994-65C3-41B2-9C81-AAAE9F99CC54}" sibTransId="{673E057E-39EE-43C6-B7FC-9DDC256774AF}"/>
    <dgm:cxn modelId="{928FCCE8-8519-4593-A1BA-E41237225AD8}" type="presOf" srcId="{DE9FA613-2BF3-4B16-B9AE-59852E12D3FC}" destId="{79492444-BE96-4131-9904-26BB06C46796}" srcOrd="0" destOrd="0" presId="urn:microsoft.com/office/officeart/2016/7/layout/ChevronBlockProcess"/>
    <dgm:cxn modelId="{F77551F3-F044-4787-96E3-71713EE7F1E8}" type="presOf" srcId="{1691D9A9-9418-4590-BD21-3D6886111888}" destId="{DDC12687-EAC1-461C-B7C0-A8A0B9B7AF0F}" srcOrd="0" destOrd="0" presId="urn:microsoft.com/office/officeart/2016/7/layout/ChevronBlockProcess"/>
    <dgm:cxn modelId="{E5B476F4-5F49-4ADC-9420-4165F5699FBF}" type="presOf" srcId="{3E3FFAA3-055A-4B1B-9BA4-87888A990BD9}" destId="{FB4A3E88-9A49-4713-B66A-81947E79BA8E}" srcOrd="0" destOrd="0" presId="urn:microsoft.com/office/officeart/2016/7/layout/ChevronBlockProcess"/>
    <dgm:cxn modelId="{B5F1C9F7-A7F5-4E2A-A774-FDD9CCB74B4F}" type="presOf" srcId="{0F905419-542D-496E-BD03-89D7070770A3}" destId="{DDC12687-EAC1-461C-B7C0-A8A0B9B7AF0F}" srcOrd="0" destOrd="1" presId="urn:microsoft.com/office/officeart/2016/7/layout/ChevronBlockProcess"/>
    <dgm:cxn modelId="{071C36AE-EF18-431A-9185-B5ECB79D4FB4}" type="presParOf" srcId="{61ADDAD2-9830-48A2-B90D-C934B4D1F83A}" destId="{FA88E09A-65A4-46BC-A315-3C3D37198DA3}" srcOrd="0" destOrd="0" presId="urn:microsoft.com/office/officeart/2016/7/layout/ChevronBlockProcess"/>
    <dgm:cxn modelId="{34EE0624-DF4C-43E7-945F-2151A79CBB8F}" type="presParOf" srcId="{FA88E09A-65A4-46BC-A315-3C3D37198DA3}" destId="{79492444-BE96-4131-9904-26BB06C46796}" srcOrd="0" destOrd="0" presId="urn:microsoft.com/office/officeart/2016/7/layout/ChevronBlockProcess"/>
    <dgm:cxn modelId="{E90CA050-4DD0-4E9F-ADAC-6D5F200EC09D}" type="presParOf" srcId="{FA88E09A-65A4-46BC-A315-3C3D37198DA3}" destId="{DDC12687-EAC1-461C-B7C0-A8A0B9B7AF0F}" srcOrd="1" destOrd="0" presId="urn:microsoft.com/office/officeart/2016/7/layout/ChevronBlockProcess"/>
    <dgm:cxn modelId="{6C207E73-8342-4073-918F-03273FFBABDA}" type="presParOf" srcId="{61ADDAD2-9830-48A2-B90D-C934B4D1F83A}" destId="{2CE842DF-DC0C-4021-9C70-06AFAC104747}" srcOrd="1" destOrd="0" presId="urn:microsoft.com/office/officeart/2016/7/layout/ChevronBlockProcess"/>
    <dgm:cxn modelId="{274F02B0-C8EE-439F-AD9B-3E225ABC51DC}" type="presParOf" srcId="{61ADDAD2-9830-48A2-B90D-C934B4D1F83A}" destId="{DDC3A53B-896B-4C4B-ACE6-88616A84474E}" srcOrd="2" destOrd="0" presId="urn:microsoft.com/office/officeart/2016/7/layout/ChevronBlockProcess"/>
    <dgm:cxn modelId="{9778B420-0986-4EE2-BD0C-ECD99AE1C0E3}" type="presParOf" srcId="{DDC3A53B-896B-4C4B-ACE6-88616A84474E}" destId="{D0FB173E-EEFC-46FA-ABAC-11EFF41214EA}" srcOrd="0" destOrd="0" presId="urn:microsoft.com/office/officeart/2016/7/layout/ChevronBlockProcess"/>
    <dgm:cxn modelId="{7758C02B-F960-4DB4-B084-7E54532702BE}" type="presParOf" srcId="{DDC3A53B-896B-4C4B-ACE6-88616A84474E}" destId="{EE17E598-F343-4A41-B59B-0C8ED8B2D91D}" srcOrd="1" destOrd="0" presId="urn:microsoft.com/office/officeart/2016/7/layout/ChevronBlockProcess"/>
    <dgm:cxn modelId="{EEE9E41F-5AB5-47B1-85B2-5276ED4E3834}" type="presParOf" srcId="{61ADDAD2-9830-48A2-B90D-C934B4D1F83A}" destId="{ECCB513A-77DB-474A-B9E7-45E5EFEA829E}" srcOrd="3" destOrd="0" presId="urn:microsoft.com/office/officeart/2016/7/layout/ChevronBlockProcess"/>
    <dgm:cxn modelId="{0EB4F84C-B2E6-4B32-A9FC-34395EF10549}" type="presParOf" srcId="{61ADDAD2-9830-48A2-B90D-C934B4D1F83A}" destId="{627C32D2-6825-4FD7-B1E5-53D0DED13764}" srcOrd="4" destOrd="0" presId="urn:microsoft.com/office/officeart/2016/7/layout/ChevronBlockProcess"/>
    <dgm:cxn modelId="{78396753-2D64-41BE-A1BD-82C0D9B76888}" type="presParOf" srcId="{627C32D2-6825-4FD7-B1E5-53D0DED13764}" destId="{36B46D95-B06A-455A-9604-5650A04116CA}" srcOrd="0" destOrd="0" presId="urn:microsoft.com/office/officeart/2016/7/layout/ChevronBlockProcess"/>
    <dgm:cxn modelId="{6AB8228C-8871-42C7-A3F9-226EDB71C653}" type="presParOf" srcId="{627C32D2-6825-4FD7-B1E5-53D0DED13764}" destId="{FB4A3E88-9A49-4713-B66A-81947E79BA8E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EBF5D-618A-4A03-9070-FE6CE010EB55}">
      <dsp:nvSpPr>
        <dsp:cNvPr id="0" name=""/>
        <dsp:cNvSpPr/>
      </dsp:nvSpPr>
      <dsp:spPr>
        <a:xfrm>
          <a:off x="2001449" y="511176"/>
          <a:ext cx="395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0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188345" y="554768"/>
        <a:ext cx="21283" cy="4256"/>
      </dsp:txXfrm>
    </dsp:sp>
    <dsp:sp modelId="{38E7E590-873A-49CE-AC21-FCA24894C643}">
      <dsp:nvSpPr>
        <dsp:cNvPr id="0" name=""/>
        <dsp:cNvSpPr/>
      </dsp:nvSpPr>
      <dsp:spPr>
        <a:xfrm>
          <a:off x="152483" y="1666"/>
          <a:ext cx="1850766" cy="1110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89" tIns="95194" rIns="90689" bIns="9519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Fase 1 – Forense</a:t>
          </a:r>
          <a:endParaRPr lang="es-ES" sz="1600" kern="1200"/>
        </a:p>
      </dsp:txBody>
      <dsp:txXfrm>
        <a:off x="152483" y="1666"/>
        <a:ext cx="1850766" cy="1110459"/>
      </dsp:txXfrm>
    </dsp:sp>
    <dsp:sp modelId="{24D5D9FA-65B7-4FE7-84C1-499F58557231}">
      <dsp:nvSpPr>
        <dsp:cNvPr id="0" name=""/>
        <dsp:cNvSpPr/>
      </dsp:nvSpPr>
      <dsp:spPr>
        <a:xfrm>
          <a:off x="4277892" y="511176"/>
          <a:ext cx="395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0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-100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4464788" y="554768"/>
        <a:ext cx="21283" cy="4256"/>
      </dsp:txXfrm>
    </dsp:sp>
    <dsp:sp modelId="{24940FC9-EADD-48DE-8A9C-8B12F55CF0E4}">
      <dsp:nvSpPr>
        <dsp:cNvPr id="0" name=""/>
        <dsp:cNvSpPr/>
      </dsp:nvSpPr>
      <dsp:spPr>
        <a:xfrm>
          <a:off x="2428925" y="1666"/>
          <a:ext cx="1850766" cy="1110459"/>
        </a:xfrm>
        <a:prstGeom prst="rect">
          <a:avLst/>
        </a:prstGeom>
        <a:solidFill>
          <a:schemeClr val="accent5">
            <a:hueOff val="0"/>
            <a:satOff val="0"/>
            <a:lumOff val="-883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89" tIns="95194" rIns="90689" bIns="9519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/>
            <a:t>Logs manipulados (</a:t>
          </a:r>
          <a:r>
            <a:rPr lang="es-ES" sz="1600" kern="1200" err="1"/>
            <a:t>wtmp</a:t>
          </a:r>
          <a:r>
            <a:rPr lang="es-ES" sz="1600" kern="1200"/>
            <a:t>, </a:t>
          </a:r>
          <a:r>
            <a:rPr lang="es-ES" sz="1600" kern="1200" err="1"/>
            <a:t>lastlog</a:t>
          </a:r>
          <a:r>
            <a:rPr lang="es-ES" sz="1600" kern="1200"/>
            <a:t> vacíos)</a:t>
          </a:r>
        </a:p>
      </dsp:txBody>
      <dsp:txXfrm>
        <a:off x="2428925" y="1666"/>
        <a:ext cx="1850766" cy="1110459"/>
      </dsp:txXfrm>
    </dsp:sp>
    <dsp:sp modelId="{53453ADF-F914-4651-A22E-8FF3C4B9195A}">
      <dsp:nvSpPr>
        <dsp:cNvPr id="0" name=""/>
        <dsp:cNvSpPr/>
      </dsp:nvSpPr>
      <dsp:spPr>
        <a:xfrm>
          <a:off x="1077866" y="1110326"/>
          <a:ext cx="4552884" cy="395076"/>
        </a:xfrm>
        <a:custGeom>
          <a:avLst/>
          <a:gdLst/>
          <a:ahLst/>
          <a:cxnLst/>
          <a:rect l="0" t="0" r="0" b="0"/>
          <a:pathLst>
            <a:path>
              <a:moveTo>
                <a:pt x="4552884" y="0"/>
              </a:moveTo>
              <a:lnTo>
                <a:pt x="4552884" y="214638"/>
              </a:lnTo>
              <a:lnTo>
                <a:pt x="0" y="214638"/>
              </a:lnTo>
              <a:lnTo>
                <a:pt x="0" y="39507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-20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3239990" y="1305736"/>
        <a:ext cx="228637" cy="4256"/>
      </dsp:txXfrm>
    </dsp:sp>
    <dsp:sp modelId="{F8C57A77-0E1E-4A9A-A469-1B7161F7EFC6}">
      <dsp:nvSpPr>
        <dsp:cNvPr id="0" name=""/>
        <dsp:cNvSpPr/>
      </dsp:nvSpPr>
      <dsp:spPr>
        <a:xfrm>
          <a:off x="4705368" y="1666"/>
          <a:ext cx="1850766" cy="1110459"/>
        </a:xfrm>
        <a:prstGeom prst="rect">
          <a:avLst/>
        </a:prstGeom>
        <a:solidFill>
          <a:schemeClr val="accent5">
            <a:hueOff val="0"/>
            <a:satOff val="0"/>
            <a:lumOff val="-1765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89" tIns="95194" rIns="90689" bIns="9519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/>
            <a:t>Escalada de privilegios detectada</a:t>
          </a:r>
        </a:p>
      </dsp:txBody>
      <dsp:txXfrm>
        <a:off x="4705368" y="1666"/>
        <a:ext cx="1850766" cy="1110459"/>
      </dsp:txXfrm>
    </dsp:sp>
    <dsp:sp modelId="{BEA5AB36-8429-488B-B888-E351E69A5530}">
      <dsp:nvSpPr>
        <dsp:cNvPr id="0" name=""/>
        <dsp:cNvSpPr/>
      </dsp:nvSpPr>
      <dsp:spPr>
        <a:xfrm>
          <a:off x="2001449" y="2047312"/>
          <a:ext cx="395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0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-302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188345" y="2090904"/>
        <a:ext cx="21283" cy="4256"/>
      </dsp:txXfrm>
    </dsp:sp>
    <dsp:sp modelId="{8E1C3DE4-837E-4156-B337-A0B246647145}">
      <dsp:nvSpPr>
        <dsp:cNvPr id="0" name=""/>
        <dsp:cNvSpPr/>
      </dsp:nvSpPr>
      <dsp:spPr>
        <a:xfrm>
          <a:off x="152483" y="1537802"/>
          <a:ext cx="1850766" cy="1110459"/>
        </a:xfrm>
        <a:prstGeom prst="rect">
          <a:avLst/>
        </a:prstGeom>
        <a:solidFill>
          <a:schemeClr val="accent5">
            <a:hueOff val="0"/>
            <a:satOff val="0"/>
            <a:lumOff val="-2648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89" tIns="95194" rIns="90689" bIns="9519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Fase 2 – Pruebas activas</a:t>
          </a:r>
          <a:endParaRPr lang="es-ES" sz="1600" kern="1200"/>
        </a:p>
      </dsp:txBody>
      <dsp:txXfrm>
        <a:off x="152483" y="1537802"/>
        <a:ext cx="1850766" cy="1110459"/>
      </dsp:txXfrm>
    </dsp:sp>
    <dsp:sp modelId="{0549DCA2-D265-4133-B4E3-CA911AFE7E20}">
      <dsp:nvSpPr>
        <dsp:cNvPr id="0" name=""/>
        <dsp:cNvSpPr/>
      </dsp:nvSpPr>
      <dsp:spPr>
        <a:xfrm>
          <a:off x="4277892" y="2047312"/>
          <a:ext cx="395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0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-40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4464788" y="2090904"/>
        <a:ext cx="21283" cy="4256"/>
      </dsp:txXfrm>
    </dsp:sp>
    <dsp:sp modelId="{088965E1-50DF-4DE7-A66C-5D81DD1191A1}">
      <dsp:nvSpPr>
        <dsp:cNvPr id="0" name=""/>
        <dsp:cNvSpPr/>
      </dsp:nvSpPr>
      <dsp:spPr>
        <a:xfrm>
          <a:off x="2428925" y="1537802"/>
          <a:ext cx="1850766" cy="1110459"/>
        </a:xfrm>
        <a:prstGeom prst="rect">
          <a:avLst/>
        </a:prstGeom>
        <a:solidFill>
          <a:schemeClr val="accent5">
            <a:hueOff val="0"/>
            <a:satOff val="0"/>
            <a:lumOff val="-3530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89" tIns="95194" rIns="90689" bIns="9519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/>
            <a:t>Fuerza bruta por SSH</a:t>
          </a:r>
        </a:p>
      </dsp:txBody>
      <dsp:txXfrm>
        <a:off x="2428925" y="1537802"/>
        <a:ext cx="1850766" cy="1110459"/>
      </dsp:txXfrm>
    </dsp:sp>
    <dsp:sp modelId="{92053A26-25A7-49DE-9023-C04D31A295E4}">
      <dsp:nvSpPr>
        <dsp:cNvPr id="0" name=""/>
        <dsp:cNvSpPr/>
      </dsp:nvSpPr>
      <dsp:spPr>
        <a:xfrm>
          <a:off x="1077866" y="2646462"/>
          <a:ext cx="4552884" cy="395076"/>
        </a:xfrm>
        <a:custGeom>
          <a:avLst/>
          <a:gdLst/>
          <a:ahLst/>
          <a:cxnLst/>
          <a:rect l="0" t="0" r="0" b="0"/>
          <a:pathLst>
            <a:path>
              <a:moveTo>
                <a:pt x="4552884" y="0"/>
              </a:moveTo>
              <a:lnTo>
                <a:pt x="4552884" y="214638"/>
              </a:lnTo>
              <a:lnTo>
                <a:pt x="0" y="214638"/>
              </a:lnTo>
              <a:lnTo>
                <a:pt x="0" y="39507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-50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3239990" y="2841872"/>
        <a:ext cx="228637" cy="4256"/>
      </dsp:txXfrm>
    </dsp:sp>
    <dsp:sp modelId="{51545A60-A215-4ABB-B410-657D89695DEB}">
      <dsp:nvSpPr>
        <dsp:cNvPr id="0" name=""/>
        <dsp:cNvSpPr/>
      </dsp:nvSpPr>
      <dsp:spPr>
        <a:xfrm>
          <a:off x="4705368" y="1537802"/>
          <a:ext cx="1850766" cy="1110459"/>
        </a:xfrm>
        <a:prstGeom prst="rect">
          <a:avLst/>
        </a:prstGeom>
        <a:solidFill>
          <a:schemeClr val="accent5">
            <a:hueOff val="0"/>
            <a:satOff val="0"/>
            <a:lumOff val="-4413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89" tIns="95194" rIns="90689" bIns="9519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600" kern="1200"/>
            <a:t>WPScan, Nessus, sqlmap, Metasploit: exploits exitosos</a:t>
          </a:r>
        </a:p>
      </dsp:txBody>
      <dsp:txXfrm>
        <a:off x="4705368" y="1537802"/>
        <a:ext cx="1850766" cy="1110459"/>
      </dsp:txXfrm>
    </dsp:sp>
    <dsp:sp modelId="{74063C24-6680-4507-A42B-6CD1A32778EA}">
      <dsp:nvSpPr>
        <dsp:cNvPr id="0" name=""/>
        <dsp:cNvSpPr/>
      </dsp:nvSpPr>
      <dsp:spPr>
        <a:xfrm>
          <a:off x="2001449" y="3583448"/>
          <a:ext cx="395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0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-60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188345" y="3627040"/>
        <a:ext cx="21283" cy="4256"/>
      </dsp:txXfrm>
    </dsp:sp>
    <dsp:sp modelId="{81EF6ED3-DFF1-485B-A346-B4CED053F1DA}">
      <dsp:nvSpPr>
        <dsp:cNvPr id="0" name=""/>
        <dsp:cNvSpPr/>
      </dsp:nvSpPr>
      <dsp:spPr>
        <a:xfrm>
          <a:off x="152483" y="3073938"/>
          <a:ext cx="1850766" cy="1110459"/>
        </a:xfrm>
        <a:prstGeom prst="rect">
          <a:avLst/>
        </a:prstGeom>
        <a:solidFill>
          <a:schemeClr val="accent5">
            <a:hueOff val="0"/>
            <a:satOff val="0"/>
            <a:lumOff val="-5296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89" tIns="95194" rIns="90689" bIns="9519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Fase 3 – SGSI propuesto</a:t>
          </a:r>
          <a:endParaRPr lang="es-ES" sz="1600" kern="1200"/>
        </a:p>
      </dsp:txBody>
      <dsp:txXfrm>
        <a:off x="152483" y="3073938"/>
        <a:ext cx="1850766" cy="1110459"/>
      </dsp:txXfrm>
    </dsp:sp>
    <dsp:sp modelId="{7935FAAA-8C1D-459B-A3EF-292B66317735}">
      <dsp:nvSpPr>
        <dsp:cNvPr id="0" name=""/>
        <dsp:cNvSpPr/>
      </dsp:nvSpPr>
      <dsp:spPr>
        <a:xfrm>
          <a:off x="4277892" y="3583448"/>
          <a:ext cx="395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0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-70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4464788" y="3627040"/>
        <a:ext cx="21283" cy="4256"/>
      </dsp:txXfrm>
    </dsp:sp>
    <dsp:sp modelId="{4E2942B7-03ED-4EBF-A7B7-C33BC4DE9101}">
      <dsp:nvSpPr>
        <dsp:cNvPr id="0" name=""/>
        <dsp:cNvSpPr/>
      </dsp:nvSpPr>
      <dsp:spPr>
        <a:xfrm>
          <a:off x="2428925" y="3073938"/>
          <a:ext cx="1850766" cy="1110459"/>
        </a:xfrm>
        <a:prstGeom prst="rect">
          <a:avLst/>
        </a:prstGeom>
        <a:solidFill>
          <a:schemeClr val="accent5">
            <a:hueOff val="0"/>
            <a:satOff val="0"/>
            <a:lumOff val="-6178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89" tIns="95194" rIns="90689" bIns="9519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/>
            <a:t>Basado en ISO/IEC 27001:2022</a:t>
          </a:r>
        </a:p>
      </dsp:txBody>
      <dsp:txXfrm>
        <a:off x="2428925" y="3073938"/>
        <a:ext cx="1850766" cy="1110459"/>
      </dsp:txXfrm>
    </dsp:sp>
    <dsp:sp modelId="{B595C96A-9857-4E38-ADBF-340456DBDCAB}">
      <dsp:nvSpPr>
        <dsp:cNvPr id="0" name=""/>
        <dsp:cNvSpPr/>
      </dsp:nvSpPr>
      <dsp:spPr>
        <a:xfrm>
          <a:off x="4705368" y="3073938"/>
          <a:ext cx="1850766" cy="1110459"/>
        </a:xfrm>
        <a:prstGeom prst="rect">
          <a:avLst/>
        </a:prstGeom>
        <a:solidFill>
          <a:schemeClr val="accent5">
            <a:hueOff val="0"/>
            <a:satOff val="0"/>
            <a:lumOff val="-7061"/>
            <a:alphaOff val="0"/>
          </a:schemeClr>
        </a:solidFill>
        <a:ln>
          <a:noFill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89" tIns="95194" rIns="90689" bIns="9519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/>
            <a:t>Roles, respuesta, políticas, cifrado y backup</a:t>
          </a:r>
        </a:p>
      </dsp:txBody>
      <dsp:txXfrm>
        <a:off x="4705368" y="3073938"/>
        <a:ext cx="1850766" cy="1110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92444-BE96-4131-9904-26BB06C46796}">
      <dsp:nvSpPr>
        <dsp:cNvPr id="0" name=""/>
        <dsp:cNvSpPr/>
      </dsp:nvSpPr>
      <dsp:spPr>
        <a:xfrm>
          <a:off x="6126" y="667983"/>
          <a:ext cx="2424471" cy="727341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806" tIns="89806" rIns="89806" bIns="8980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Corto plazo:</a:t>
          </a:r>
        </a:p>
      </dsp:txBody>
      <dsp:txXfrm>
        <a:off x="224328" y="667983"/>
        <a:ext cx="1988067" cy="727341"/>
      </dsp:txXfrm>
    </dsp:sp>
    <dsp:sp modelId="{DDC12687-EAC1-461C-B7C0-A8A0B9B7AF0F}">
      <dsp:nvSpPr>
        <dsp:cNvPr id="0" name=""/>
        <dsp:cNvSpPr/>
      </dsp:nvSpPr>
      <dsp:spPr>
        <a:xfrm>
          <a:off x="6126" y="1395325"/>
          <a:ext cx="2206268" cy="20301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44" tIns="174344" rIns="174344" bIns="34868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Eliminar acceso </a:t>
          </a:r>
          <a:r>
            <a:rPr lang="es-ES" sz="1600" kern="1200" err="1"/>
            <a:t>root</a:t>
          </a:r>
          <a:r>
            <a:rPr lang="es-ES" sz="1600" kern="1200"/>
            <a:t> por SSH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Firewall (UFW), Fail2Ban, claves seguras</a:t>
          </a:r>
        </a:p>
      </dsp:txBody>
      <dsp:txXfrm>
        <a:off x="6126" y="1395325"/>
        <a:ext cx="2206268" cy="2030172"/>
      </dsp:txXfrm>
    </dsp:sp>
    <dsp:sp modelId="{D0FB173E-EEFC-46FA-ABAC-11EFF41214EA}">
      <dsp:nvSpPr>
        <dsp:cNvPr id="0" name=""/>
        <dsp:cNvSpPr/>
      </dsp:nvSpPr>
      <dsp:spPr>
        <a:xfrm>
          <a:off x="2394564" y="667983"/>
          <a:ext cx="2424471" cy="727341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-353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-3530"/>
              <a:alphaOff val="0"/>
            </a:schemeClr>
          </a:solidFill>
          <a:prstDash val="solid"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806" tIns="89806" rIns="89806" bIns="8980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Medio plazo:</a:t>
          </a:r>
        </a:p>
      </dsp:txBody>
      <dsp:txXfrm>
        <a:off x="2612766" y="667983"/>
        <a:ext cx="1988067" cy="727341"/>
      </dsp:txXfrm>
    </dsp:sp>
    <dsp:sp modelId="{EE17E598-F343-4A41-B59B-0C8ED8B2D91D}">
      <dsp:nvSpPr>
        <dsp:cNvPr id="0" name=""/>
        <dsp:cNvSpPr/>
      </dsp:nvSpPr>
      <dsp:spPr>
        <a:xfrm>
          <a:off x="2394564" y="1395325"/>
          <a:ext cx="2206268" cy="20301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-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44" tIns="174344" rIns="174344" bIns="34868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Fortalecer WordPress, </a:t>
          </a:r>
          <a:r>
            <a:rPr lang="es-ES" sz="1600" kern="1200" err="1"/>
            <a:t>headers</a:t>
          </a:r>
          <a:r>
            <a:rPr lang="es-ES" sz="1600" kern="1200"/>
            <a:t> de Seguridad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Integrar </a:t>
          </a:r>
          <a:r>
            <a:rPr lang="es-ES" sz="1600" kern="1200" err="1"/>
            <a:t>Wazuh</a:t>
          </a:r>
          <a:r>
            <a:rPr lang="es-ES" sz="1600" kern="1200"/>
            <a:t> (SIEM)</a:t>
          </a:r>
        </a:p>
      </dsp:txBody>
      <dsp:txXfrm>
        <a:off x="2394564" y="1395325"/>
        <a:ext cx="2206268" cy="2030172"/>
      </dsp:txXfrm>
    </dsp:sp>
    <dsp:sp modelId="{36B46D95-B06A-455A-9604-5650A04116CA}">
      <dsp:nvSpPr>
        <dsp:cNvPr id="0" name=""/>
        <dsp:cNvSpPr/>
      </dsp:nvSpPr>
      <dsp:spPr>
        <a:xfrm>
          <a:off x="4783002" y="667983"/>
          <a:ext cx="2424471" cy="727341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-7061"/>
              <a:alphaOff val="0"/>
            </a:schemeClr>
          </a:solidFill>
          <a:prstDash val="solid"/>
        </a:ln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806" tIns="89806" rIns="89806" bIns="8980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Largo plazo:</a:t>
          </a:r>
        </a:p>
      </dsp:txBody>
      <dsp:txXfrm>
        <a:off x="5001204" y="667983"/>
        <a:ext cx="1988067" cy="727341"/>
      </dsp:txXfrm>
    </dsp:sp>
    <dsp:sp modelId="{FB4A3E88-9A49-4713-B66A-81947E79BA8E}">
      <dsp:nvSpPr>
        <dsp:cNvPr id="0" name=""/>
        <dsp:cNvSpPr/>
      </dsp:nvSpPr>
      <dsp:spPr>
        <a:xfrm>
          <a:off x="4783002" y="1395325"/>
          <a:ext cx="2206268" cy="20301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-9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44" tIns="174344" rIns="174344" bIns="34868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Activar SGSI formal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Auditorías, </a:t>
          </a:r>
          <a:r>
            <a:rPr lang="es-ES" sz="1600" kern="1200" err="1"/>
            <a:t>backups</a:t>
          </a:r>
          <a:r>
            <a:rPr lang="es-ES" sz="1600" kern="1200"/>
            <a:t> cifrados, simulacros</a:t>
          </a:r>
        </a:p>
      </dsp:txBody>
      <dsp:txXfrm>
        <a:off x="4783002" y="1395325"/>
        <a:ext cx="2206268" cy="2030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19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6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93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0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5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7C0FB3A-BB2A-3526-67D5-0FF6DB9D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69" y="1750505"/>
            <a:ext cx="5754162" cy="30395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err="1"/>
              <a:t>Servidor</a:t>
            </a:r>
            <a:r>
              <a:rPr lang="en-US" sz="4000"/>
              <a:t> </a:t>
            </a:r>
            <a:r>
              <a:rPr lang="en-US" sz="4000" err="1"/>
              <a:t>comprometido</a:t>
            </a:r>
            <a:r>
              <a:rPr lang="en-US" sz="4000"/>
              <a:t>: </a:t>
            </a:r>
            <a:br>
              <a:rPr lang="en-US" sz="4600" b="1"/>
            </a:br>
            <a:r>
              <a:rPr lang="en-US" sz="4600" b="1" i="1"/>
              <a:t>4Geeks Academy</a:t>
            </a:r>
            <a:br>
              <a:rPr lang="en-US" sz="4600" b="1"/>
            </a:br>
            <a:br>
              <a:rPr lang="en-US" sz="4600" b="1"/>
            </a:br>
            <a:r>
              <a:rPr lang="en-US" sz="1800" b="1"/>
              <a:t>Cristian Toma</a:t>
            </a:r>
            <a:endParaRPr lang="en-US" sz="4600" b="1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9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451E2ED-342A-CD2E-4603-2B8BE6ED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" r="51162"/>
          <a:stretch>
            <a:fillRect/>
          </a:stretch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04" y="543829"/>
            <a:ext cx="3119163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4000" b="1"/>
              <a:t>Contexto del caso</a:t>
            </a:r>
            <a:endParaRPr lang="en-US" sz="4000" b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488EE6-08ED-6AD2-ACE7-D317E32C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4" y="2331511"/>
            <a:ext cx="4123668" cy="29817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400" b="1"/>
              <a:t>Entorno Tecnológico Inicial:</a:t>
            </a:r>
          </a:p>
          <a:p>
            <a:pPr>
              <a:lnSpc>
                <a:spcPct val="90000"/>
              </a:lnSpc>
            </a:pPr>
            <a:endParaRPr lang="es-ES" sz="100"/>
          </a:p>
          <a:p>
            <a:pPr marL="0" indent="0">
              <a:lnSpc>
                <a:spcPct val="90000"/>
              </a:lnSpc>
              <a:buNone/>
            </a:pPr>
            <a:r>
              <a:rPr lang="es-ES" sz="1200"/>
              <a:t>	- Debian 11 con acceso SSH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200"/>
              <a:t>	- CMS WordPress instalado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200"/>
              <a:t>	- Servidor Apache + base de datos </a:t>
            </a:r>
            <a:r>
              <a:rPr lang="es-ES" sz="1200" err="1"/>
              <a:t>MariaDB</a:t>
            </a:r>
            <a:endParaRPr lang="es-ES" sz="1200"/>
          </a:p>
          <a:p>
            <a:pPr marL="0" indent="0">
              <a:lnSpc>
                <a:spcPct val="90000"/>
              </a:lnSpc>
              <a:buNone/>
            </a:pPr>
            <a:r>
              <a:rPr lang="es-ES" sz="1200"/>
              <a:t>	- Servicios funcionando correctamente</a:t>
            </a:r>
          </a:p>
          <a:p>
            <a:pPr marL="0" indent="0">
              <a:lnSpc>
                <a:spcPct val="90000"/>
              </a:lnSpc>
              <a:buNone/>
            </a:pPr>
            <a:endParaRPr lang="es-ES" sz="1200"/>
          </a:p>
          <a:p>
            <a:pPr>
              <a:lnSpc>
                <a:spcPct val="90000"/>
              </a:lnSpc>
            </a:pPr>
            <a:r>
              <a:rPr lang="es-ES" sz="1400" b="1" i="1"/>
              <a:t>Sin políticas de seguridad ni monitoreo activo.</a:t>
            </a:r>
            <a:endParaRPr lang="es-ES" sz="1400" b="1"/>
          </a:p>
          <a:p>
            <a:pPr>
              <a:lnSpc>
                <a:spcPct val="90000"/>
              </a:lnSpc>
            </a:pPr>
            <a:endParaRPr lang="es-ES" sz="12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7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14">
            <a:extLst>
              <a:ext uri="{FF2B5EF4-FFF2-40B4-BE49-F238E27FC236}">
                <a16:creationId xmlns:a16="http://schemas.microsoft.com/office/drawing/2014/main" id="{87D21589-28AD-35C9-0B39-A4ECB7BFA8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591" r="24409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816638"/>
            <a:ext cx="6447501" cy="1320800"/>
          </a:xfrm>
        </p:spPr>
        <p:txBody>
          <a:bodyPr>
            <a:normAutofit/>
          </a:bodyPr>
          <a:lstStyle/>
          <a:p>
            <a:r>
              <a:rPr lang="es-ES" sz="4000" b="1"/>
              <a:t>Hallazgos críticos</a:t>
            </a:r>
          </a:p>
        </p:txBody>
      </p:sp>
      <p:sp>
        <p:nvSpPr>
          <p:cNvPr id="48" name="Marcador de contenido 3">
            <a:extLst>
              <a:ext uri="{FF2B5EF4-FFF2-40B4-BE49-F238E27FC236}">
                <a16:creationId xmlns:a16="http://schemas.microsoft.com/office/drawing/2014/main" id="{038EADAE-2D3F-5F33-F3F7-ED003F6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60589"/>
            <a:ext cx="715123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b="1">
                <a:solidFill>
                  <a:srgbClr val="FFFFFF"/>
                </a:solidFill>
              </a:rPr>
              <a:t>Errores de alto impacto</a:t>
            </a:r>
          </a:p>
          <a:p>
            <a:pPr>
              <a:lnSpc>
                <a:spcPct val="90000"/>
              </a:lnSpc>
            </a:pPr>
            <a:endParaRPr lang="es-ES" sz="1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>
                <a:solidFill>
                  <a:srgbClr val="FFFFFF"/>
                </a:solidFill>
              </a:rPr>
              <a:t>	- Contraseñas débiles: "123456"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>
                <a:solidFill>
                  <a:srgbClr val="FFFFFF"/>
                </a:solidFill>
              </a:rPr>
              <a:t>	- FTP accesible sin credenciales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>
                <a:solidFill>
                  <a:srgbClr val="FFFFFF"/>
                </a:solidFill>
              </a:rPr>
              <a:t>	- WordPress sin actualizaciones ni claves de seguridad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>
                <a:solidFill>
                  <a:srgbClr val="FFFFFF"/>
                </a:solidFill>
              </a:rPr>
              <a:t>	- Apache con configuraciones por defecto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>
                <a:solidFill>
                  <a:srgbClr val="FFFFFF"/>
                </a:solidFill>
              </a:rPr>
              <a:t>	- Ausencia de monitoreo o alertas</a:t>
            </a:r>
          </a:p>
          <a:p>
            <a:pPr marL="0" indent="0">
              <a:lnSpc>
                <a:spcPct val="90000"/>
              </a:lnSpc>
              <a:buNone/>
            </a:pPr>
            <a:endParaRPr lang="es-E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s-ES" b="1" i="1">
                <a:solidFill>
                  <a:srgbClr val="FFFFFF"/>
                </a:solidFill>
              </a:rPr>
              <a:t>Todo esto hacía posible una intrusión sin dejar rastro visible.</a:t>
            </a:r>
            <a:endParaRPr lang="es-ES" b="1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708618" cy="1320800"/>
          </a:xfrm>
        </p:spPr>
        <p:txBody>
          <a:bodyPr>
            <a:normAutofit/>
          </a:bodyPr>
          <a:lstStyle/>
          <a:p>
            <a:r>
              <a:rPr lang="es-ES" sz="4000" b="1"/>
              <a:t>Análisis Técnico por Fases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99A745-0127-A4DB-6228-12B207EA4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066951"/>
              </p:ext>
            </p:extLst>
          </p:nvPr>
        </p:nvGraphicFramePr>
        <p:xfrm>
          <a:off x="377441" y="1846907"/>
          <a:ext cx="6708618" cy="4186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01" y="1331271"/>
            <a:ext cx="3066371" cy="278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bg1"/>
                </a:solidFill>
              </a:rPr>
              <a:t>Impacto Económico </a:t>
            </a:r>
            <a:r>
              <a:rPr lang="en-US" sz="4000" b="1" err="1">
                <a:solidFill>
                  <a:schemeClr val="bg1"/>
                </a:solidFill>
              </a:rPr>
              <a:t>Potencial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300A8B-AAE6-4D9B-F3C6-ABB29B293474}"/>
              </a:ext>
            </a:extLst>
          </p:cNvPr>
          <p:cNvSpPr txBox="1"/>
          <p:nvPr/>
        </p:nvSpPr>
        <p:spPr>
          <a:xfrm>
            <a:off x="462357" y="4720868"/>
            <a:ext cx="2980457" cy="106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es-ES" i="1">
                <a:solidFill>
                  <a:schemeClr val="bg1"/>
                </a:solidFill>
              </a:rPr>
              <a:t>Un </a:t>
            </a:r>
            <a:r>
              <a:rPr lang="en-US" altLang="es-ES" i="1" err="1">
                <a:solidFill>
                  <a:schemeClr val="bg1"/>
                </a:solidFill>
              </a:rPr>
              <a:t>incidente</a:t>
            </a:r>
            <a:r>
              <a:rPr lang="en-US" altLang="es-ES" i="1">
                <a:solidFill>
                  <a:schemeClr val="bg1"/>
                </a:solidFill>
              </a:rPr>
              <a:t> </a:t>
            </a:r>
            <a:r>
              <a:rPr lang="en-US" altLang="es-ES" i="1" err="1">
                <a:solidFill>
                  <a:schemeClr val="bg1"/>
                </a:solidFill>
              </a:rPr>
              <a:t>puede</a:t>
            </a:r>
            <a:r>
              <a:rPr lang="en-US" altLang="es-ES" i="1">
                <a:solidFill>
                  <a:schemeClr val="bg1"/>
                </a:solidFill>
              </a:rPr>
              <a:t> costar </a:t>
            </a:r>
            <a:r>
              <a:rPr lang="en-US" altLang="es-ES" i="1" err="1">
                <a:solidFill>
                  <a:schemeClr val="bg1"/>
                </a:solidFill>
              </a:rPr>
              <a:t>más</a:t>
            </a:r>
            <a:r>
              <a:rPr lang="en-US" altLang="es-ES" i="1">
                <a:solidFill>
                  <a:schemeClr val="bg1"/>
                </a:solidFill>
              </a:rPr>
              <a:t> de 40.000 €</a:t>
            </a:r>
            <a:endParaRPr lang="en-US" altLang="es-ES">
              <a:solidFill>
                <a:schemeClr val="bg1"/>
              </a:solidFill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818ADFE-FCDF-7ECD-77DD-54F694588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087983"/>
              </p:ext>
            </p:extLst>
          </p:nvPr>
        </p:nvGraphicFramePr>
        <p:xfrm>
          <a:off x="4287654" y="1837426"/>
          <a:ext cx="4725909" cy="34146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59294">
                  <a:extLst>
                    <a:ext uri="{9D8B030D-6E8A-4147-A177-3AD203B41FA5}">
                      <a16:colId xmlns:a16="http://schemas.microsoft.com/office/drawing/2014/main" val="1140364817"/>
                    </a:ext>
                  </a:extLst>
                </a:gridCol>
                <a:gridCol w="2266615">
                  <a:extLst>
                    <a:ext uri="{9D8B030D-6E8A-4147-A177-3AD203B41FA5}">
                      <a16:colId xmlns:a16="http://schemas.microsoft.com/office/drawing/2014/main" val="3794784288"/>
                    </a:ext>
                  </a:extLst>
                </a:gridCol>
              </a:tblGrid>
              <a:tr h="5156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b="1" cap="none" spc="0" dirty="0">
                          <a:solidFill>
                            <a:schemeClr val="tx1"/>
                          </a:solidFill>
                        </a:rPr>
                        <a:t>Tipo de impacto</a:t>
                      </a:r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b="1" cap="none" spc="0" dirty="0">
                          <a:solidFill>
                            <a:schemeClr val="tx1"/>
                          </a:solidFill>
                        </a:rPr>
                        <a:t>Estimación (€)</a:t>
                      </a:r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394465"/>
                  </a:ext>
                </a:extLst>
              </a:tr>
              <a:tr h="794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b="1" i="1" cap="none" spc="0" dirty="0">
                          <a:solidFill>
                            <a:schemeClr val="tx1"/>
                          </a:solidFill>
                        </a:rPr>
                        <a:t>Caída de servicios</a:t>
                      </a:r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i="1" cap="none" spc="0" dirty="0">
                          <a:solidFill>
                            <a:schemeClr val="tx1"/>
                          </a:solidFill>
                        </a:rPr>
                        <a:t>5.000 €/hora</a:t>
                      </a:r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587221"/>
                  </a:ext>
                </a:extLst>
              </a:tr>
              <a:tr h="794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b="1" i="1" cap="none" spc="0" dirty="0">
                          <a:solidFill>
                            <a:schemeClr val="tx1"/>
                          </a:solidFill>
                        </a:rPr>
                        <a:t>Recuperación técnica</a:t>
                      </a:r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i="1" cap="none" spc="0" dirty="0">
                          <a:solidFill>
                            <a:schemeClr val="tx1"/>
                          </a:solidFill>
                        </a:rPr>
                        <a:t>7.000 – 10.000 €</a:t>
                      </a:r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030699"/>
                  </a:ext>
                </a:extLst>
              </a:tr>
              <a:tr h="794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b="1" i="1" cap="none" spc="0" dirty="0">
                          <a:solidFill>
                            <a:schemeClr val="tx1"/>
                          </a:solidFill>
                        </a:rPr>
                        <a:t>Pérdida reputacional</a:t>
                      </a:r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i="1" cap="none" spc="0" dirty="0">
                          <a:solidFill>
                            <a:schemeClr val="tx1"/>
                          </a:solidFill>
                        </a:rPr>
                        <a:t>10.000 – 15.000 €</a:t>
                      </a:r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727471"/>
                  </a:ext>
                </a:extLst>
              </a:tr>
              <a:tr h="5156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1" i="1" cap="none" spc="0" dirty="0">
                          <a:solidFill>
                            <a:schemeClr val="tx1"/>
                          </a:solidFill>
                        </a:rPr>
                        <a:t>Sanciones legales</a:t>
                      </a:r>
                      <a:endParaRPr lang="es-ES" dirty="0"/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i="1" cap="none" spc="0" dirty="0">
                          <a:solidFill>
                            <a:schemeClr val="tx1"/>
                          </a:solidFill>
                        </a:rPr>
                        <a:t>Hasta 20.000 €+</a:t>
                      </a:r>
                    </a:p>
                  </a:txBody>
                  <a:tcPr marL="0" marR="136550" marT="41812" marB="1393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01909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31" y="1048776"/>
            <a:ext cx="2882531" cy="475197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chemeClr val="tx1">
                    <a:lumMod val="85000"/>
                    <a:lumOff val="15000"/>
                  </a:schemeClr>
                </a:solidFill>
              </a:rPr>
              <a:t>ROI de la Seguridad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04A634-2A24-F625-74E1-57161E0F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446" y="660627"/>
            <a:ext cx="4238223" cy="55456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Invertir en prevención ≠ gastar innecesariamente</a:t>
            </a:r>
            <a:endParaRPr lang="es-ES"/>
          </a:p>
          <a:p>
            <a:endParaRPr lang="es-E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💡 </a:t>
            </a:r>
            <a:r>
              <a:rPr lang="es-ES" i="1" dirty="0">
                <a:solidFill>
                  <a:schemeClr val="bg1"/>
                </a:solidFill>
              </a:rPr>
              <a:t>"Prevenir es más barato que recuperar"</a:t>
            </a:r>
            <a:r>
              <a:rPr lang="es-ES" dirty="0">
                <a:solidFill>
                  <a:srgbClr val="FFFFFF"/>
                </a:solidFill>
              </a:rPr>
              <a:t>	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🔐 Las medidas propuestas tienen bajo coste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💰 Evitar una sola brecha = ROI inmediato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🧠 Seguridad como estrategia, no como reacción</a:t>
            </a:r>
          </a:p>
          <a:p>
            <a:pPr marL="0" indent="0">
              <a:buNone/>
            </a:pPr>
            <a:endParaRPr lang="es-E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548" y="469228"/>
            <a:ext cx="6626165" cy="1386733"/>
          </a:xfrm>
        </p:spPr>
        <p:txBody>
          <a:bodyPr>
            <a:noAutofit/>
          </a:bodyPr>
          <a:lstStyle/>
          <a:p>
            <a:r>
              <a:rPr lang="es-ES" sz="4000" b="1"/>
              <a:t>Recomendaciones Estratégicas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246BB4-4E3A-5892-BCC6-C6BA5F6E7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251470"/>
              </p:ext>
            </p:extLst>
          </p:nvPr>
        </p:nvGraphicFramePr>
        <p:xfrm>
          <a:off x="1114548" y="1770782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01" y="2994913"/>
            <a:ext cx="2947707" cy="1309916"/>
          </a:xfrm>
        </p:spPr>
        <p:txBody>
          <a:bodyPr anchor="ctr">
            <a:normAutofit/>
          </a:bodyPr>
          <a:lstStyle/>
          <a:p>
            <a:r>
              <a:rPr lang="es-ES" b="1"/>
              <a:t>Conclusión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117" name="Marcador de contenido 116">
            <a:extLst>
              <a:ext uri="{FF2B5EF4-FFF2-40B4-BE49-F238E27FC236}">
                <a16:creationId xmlns:a16="http://schemas.microsoft.com/office/drawing/2014/main" id="{A5E914D6-C5E4-E388-BDE7-C08E2CB12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39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dirty="0">
                <a:latin typeface="Century Gothic"/>
                <a:ea typeface="Calibri"/>
                <a:cs typeface="Calibri"/>
              </a:rPr>
              <a:t>🔎 Un servidor funcional puede estar completamente comprometido. </a:t>
            </a:r>
          </a:p>
          <a:p>
            <a:pPr marL="0" indent="0">
              <a:buNone/>
            </a:pPr>
            <a:br>
              <a:rPr lang="es-ES" dirty="0">
                <a:latin typeface="Century Gothic"/>
                <a:ea typeface="Calibri"/>
                <a:cs typeface="Calibri"/>
              </a:rPr>
            </a:br>
            <a:r>
              <a:rPr lang="es-ES" dirty="0">
                <a:latin typeface="Century Gothic"/>
                <a:ea typeface="Calibri"/>
                <a:cs typeface="Calibri"/>
              </a:rPr>
              <a:t>🛡 La solución no es solo técnica: es organizativa y estratégica.</a:t>
            </a:r>
          </a:p>
          <a:p>
            <a:pPr marL="0" indent="0">
              <a:buNone/>
            </a:pPr>
            <a:r>
              <a:rPr lang="es-ES" dirty="0">
                <a:latin typeface="Century Gothic"/>
                <a:ea typeface="Calibri"/>
                <a:cs typeface="Calibri"/>
              </a:rPr>
              <a:t> </a:t>
            </a:r>
            <a:br>
              <a:rPr lang="es-ES" dirty="0">
                <a:latin typeface="Century Gothic"/>
                <a:ea typeface="Calibri"/>
                <a:cs typeface="Calibri"/>
              </a:rPr>
            </a:br>
            <a:r>
              <a:rPr lang="es-ES" dirty="0">
                <a:latin typeface="Century Gothic"/>
                <a:ea typeface="Calibri"/>
                <a:cs typeface="Calibri"/>
              </a:rPr>
              <a:t>✅ Implementar el SGSI evita pérdidas, protege datos y reputación.</a:t>
            </a:r>
            <a:endParaRPr lang="es-ES" dirty="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514E9-9149-9829-89B7-000DC577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4800" b="1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9127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crosu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Presentación en pantalla (4:3)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Faceta</vt:lpstr>
      <vt:lpstr>Servidor comprometido:  4Geeks Academy  Cristian Toma</vt:lpstr>
      <vt:lpstr>Contexto del caso</vt:lpstr>
      <vt:lpstr>Hallazgos críticos</vt:lpstr>
      <vt:lpstr>Análisis Técnico por Fases</vt:lpstr>
      <vt:lpstr>Impacto Económico Potencial</vt:lpstr>
      <vt:lpstr>ROI de la Seguridad</vt:lpstr>
      <vt:lpstr>Recomendaciones Estratégicas</vt:lpstr>
      <vt:lpstr>Conclusión 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73</cp:revision>
  <dcterms:created xsi:type="dcterms:W3CDTF">2013-01-27T09:14:16Z</dcterms:created>
  <dcterms:modified xsi:type="dcterms:W3CDTF">2025-07-16T12:53:08Z</dcterms:modified>
  <cp:category/>
</cp:coreProperties>
</file>