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21607463" cy="28803600"/>
  <p:notesSz cx="6858000" cy="9144000"/>
  <p:defaultTextStyle>
    <a:defPPr>
      <a:defRPr lang="es-ES"/>
    </a:defPPr>
    <a:lvl1pPr marL="0" algn="l" defTabSz="1440271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1pPr>
    <a:lvl2pPr marL="1440271" algn="l" defTabSz="1440271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2pPr>
    <a:lvl3pPr marL="2880543" algn="l" defTabSz="1440271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3pPr>
    <a:lvl4pPr marL="4320814" algn="l" defTabSz="1440271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4pPr>
    <a:lvl5pPr marL="5761086" algn="l" defTabSz="1440271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5pPr>
    <a:lvl6pPr marL="7201357" algn="l" defTabSz="1440271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6pPr>
    <a:lvl7pPr marL="8641629" algn="l" defTabSz="1440271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7pPr>
    <a:lvl8pPr marL="10081900" algn="l" defTabSz="1440271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8pPr>
    <a:lvl9pPr marL="11522172" algn="l" defTabSz="1440271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1512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38" d="100"/>
          <a:sy n="38" d="100"/>
        </p:scale>
        <p:origin x="-3392" y="-128"/>
      </p:cViewPr>
      <p:guideLst>
        <p:guide orient="horz" pos="9072"/>
        <p:guide pos="680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20560" y="8947787"/>
            <a:ext cx="18366344" cy="6174105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241120" y="16322040"/>
            <a:ext cx="15125224" cy="73609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4402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8805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3208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7610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2013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6416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081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15221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1D5E6-ECD3-4240-9AD7-3B7A7170C22A}" type="datetimeFigureOut">
              <a:rPr lang="es-ES" smtClean="0"/>
              <a:t>23/10/19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820F1-0728-A74F-B087-595E4E205F26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85702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1D5E6-ECD3-4240-9AD7-3B7A7170C22A}" type="datetimeFigureOut">
              <a:rPr lang="es-ES" smtClean="0"/>
              <a:t>23/10/19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820F1-0728-A74F-B087-595E4E205F26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39829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37017787" y="4847277"/>
            <a:ext cx="11486467" cy="103219565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2554633" y="4847277"/>
            <a:ext cx="34103028" cy="103219565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1D5E6-ECD3-4240-9AD7-3B7A7170C22A}" type="datetimeFigureOut">
              <a:rPr lang="es-ES" smtClean="0"/>
              <a:t>23/10/19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820F1-0728-A74F-B087-595E4E205F26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91721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1D5E6-ECD3-4240-9AD7-3B7A7170C22A}" type="datetimeFigureOut">
              <a:rPr lang="es-ES" smtClean="0"/>
              <a:t>23/10/19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820F1-0728-A74F-B087-595E4E205F26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26720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06840" y="18508982"/>
            <a:ext cx="18366344" cy="5720715"/>
          </a:xfrm>
        </p:spPr>
        <p:txBody>
          <a:bodyPr anchor="t"/>
          <a:lstStyle>
            <a:lvl1pPr algn="l">
              <a:defRPr sz="12600" b="1" cap="all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706840" y="12208197"/>
            <a:ext cx="18366344" cy="6300785"/>
          </a:xfrm>
        </p:spPr>
        <p:txBody>
          <a:bodyPr anchor="b"/>
          <a:lstStyle>
            <a:lvl1pPr marL="0" indent="0">
              <a:buNone/>
              <a:defRPr sz="6300">
                <a:solidFill>
                  <a:schemeClr val="tx1">
                    <a:tint val="75000"/>
                  </a:schemeClr>
                </a:solidFill>
              </a:defRPr>
            </a:lvl1pPr>
            <a:lvl2pPr marL="1440271" indent="0">
              <a:buNone/>
              <a:defRPr sz="5700">
                <a:solidFill>
                  <a:schemeClr val="tx1">
                    <a:tint val="75000"/>
                  </a:schemeClr>
                </a:solidFill>
              </a:defRPr>
            </a:lvl2pPr>
            <a:lvl3pPr marL="2880543" indent="0">
              <a:buNone/>
              <a:defRPr sz="5000">
                <a:solidFill>
                  <a:schemeClr val="tx1">
                    <a:tint val="75000"/>
                  </a:schemeClr>
                </a:solidFill>
              </a:defRPr>
            </a:lvl3pPr>
            <a:lvl4pPr marL="4320814" indent="0">
              <a:buNone/>
              <a:defRPr sz="4400">
                <a:solidFill>
                  <a:schemeClr val="tx1">
                    <a:tint val="75000"/>
                  </a:schemeClr>
                </a:solidFill>
              </a:defRPr>
            </a:lvl4pPr>
            <a:lvl5pPr marL="5761086" indent="0">
              <a:buNone/>
              <a:defRPr sz="4400">
                <a:solidFill>
                  <a:schemeClr val="tx1">
                    <a:tint val="75000"/>
                  </a:schemeClr>
                </a:solidFill>
              </a:defRPr>
            </a:lvl5pPr>
            <a:lvl6pPr marL="7201357" indent="0">
              <a:buNone/>
              <a:defRPr sz="4400">
                <a:solidFill>
                  <a:schemeClr val="tx1">
                    <a:tint val="75000"/>
                  </a:schemeClr>
                </a:solidFill>
              </a:defRPr>
            </a:lvl6pPr>
            <a:lvl7pPr marL="8641629" indent="0">
              <a:buNone/>
              <a:defRPr sz="4400">
                <a:solidFill>
                  <a:schemeClr val="tx1">
                    <a:tint val="75000"/>
                  </a:schemeClr>
                </a:solidFill>
              </a:defRPr>
            </a:lvl7pPr>
            <a:lvl8pPr marL="10081900" indent="0">
              <a:buNone/>
              <a:defRPr sz="4400">
                <a:solidFill>
                  <a:schemeClr val="tx1">
                    <a:tint val="75000"/>
                  </a:schemeClr>
                </a:solidFill>
              </a:defRPr>
            </a:lvl8pPr>
            <a:lvl9pPr marL="11522172" indent="0">
              <a:buNone/>
              <a:defRPr sz="4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1D5E6-ECD3-4240-9AD7-3B7A7170C22A}" type="datetimeFigureOut">
              <a:rPr lang="es-ES" smtClean="0"/>
              <a:t>23/10/19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820F1-0728-A74F-B087-595E4E205F26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31315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2554634" y="28230197"/>
            <a:ext cx="22792872" cy="79836645"/>
          </a:xfrm>
        </p:spPr>
        <p:txBody>
          <a:bodyPr/>
          <a:lstStyle>
            <a:lvl1pPr>
              <a:defRPr sz="8800"/>
            </a:lvl1pPr>
            <a:lvl2pPr>
              <a:defRPr sz="7600"/>
            </a:lvl2pPr>
            <a:lvl3pPr>
              <a:defRPr sz="6300"/>
            </a:lvl3pPr>
            <a:lvl4pPr>
              <a:defRPr sz="5700"/>
            </a:lvl4pPr>
            <a:lvl5pPr>
              <a:defRPr sz="5700"/>
            </a:lvl5pPr>
            <a:lvl6pPr>
              <a:defRPr sz="5700"/>
            </a:lvl6pPr>
            <a:lvl7pPr>
              <a:defRPr sz="5700"/>
            </a:lvl7pPr>
            <a:lvl8pPr>
              <a:defRPr sz="5700"/>
            </a:lvl8pPr>
            <a:lvl9pPr>
              <a:defRPr sz="57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25707631" y="28230197"/>
            <a:ext cx="22796623" cy="79836645"/>
          </a:xfrm>
        </p:spPr>
        <p:txBody>
          <a:bodyPr/>
          <a:lstStyle>
            <a:lvl1pPr>
              <a:defRPr sz="8800"/>
            </a:lvl1pPr>
            <a:lvl2pPr>
              <a:defRPr sz="7600"/>
            </a:lvl2pPr>
            <a:lvl3pPr>
              <a:defRPr sz="6300"/>
            </a:lvl3pPr>
            <a:lvl4pPr>
              <a:defRPr sz="5700"/>
            </a:lvl4pPr>
            <a:lvl5pPr>
              <a:defRPr sz="5700"/>
            </a:lvl5pPr>
            <a:lvl6pPr>
              <a:defRPr sz="5700"/>
            </a:lvl6pPr>
            <a:lvl7pPr>
              <a:defRPr sz="5700"/>
            </a:lvl7pPr>
            <a:lvl8pPr>
              <a:defRPr sz="5700"/>
            </a:lvl8pPr>
            <a:lvl9pPr>
              <a:defRPr sz="57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1D5E6-ECD3-4240-9AD7-3B7A7170C22A}" type="datetimeFigureOut">
              <a:rPr lang="es-ES" smtClean="0"/>
              <a:t>23/10/19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820F1-0728-A74F-B087-595E4E205F26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27386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80373" y="1153480"/>
            <a:ext cx="19446717" cy="4800600"/>
          </a:xfrm>
        </p:spPr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080373" y="6447475"/>
            <a:ext cx="9547049" cy="2687000"/>
          </a:xfrm>
        </p:spPr>
        <p:txBody>
          <a:bodyPr anchor="b"/>
          <a:lstStyle>
            <a:lvl1pPr marL="0" indent="0">
              <a:buNone/>
              <a:defRPr sz="7600" b="1"/>
            </a:lvl1pPr>
            <a:lvl2pPr marL="1440271" indent="0">
              <a:buNone/>
              <a:defRPr sz="6300" b="1"/>
            </a:lvl2pPr>
            <a:lvl3pPr marL="2880543" indent="0">
              <a:buNone/>
              <a:defRPr sz="5700" b="1"/>
            </a:lvl3pPr>
            <a:lvl4pPr marL="4320814" indent="0">
              <a:buNone/>
              <a:defRPr sz="5000" b="1"/>
            </a:lvl4pPr>
            <a:lvl5pPr marL="5761086" indent="0">
              <a:buNone/>
              <a:defRPr sz="5000" b="1"/>
            </a:lvl5pPr>
            <a:lvl6pPr marL="7201357" indent="0">
              <a:buNone/>
              <a:defRPr sz="5000" b="1"/>
            </a:lvl6pPr>
            <a:lvl7pPr marL="8641629" indent="0">
              <a:buNone/>
              <a:defRPr sz="5000" b="1"/>
            </a:lvl7pPr>
            <a:lvl8pPr marL="10081900" indent="0">
              <a:buNone/>
              <a:defRPr sz="5000" b="1"/>
            </a:lvl8pPr>
            <a:lvl9pPr marL="11522172" indent="0">
              <a:buNone/>
              <a:defRPr sz="50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1080373" y="9134475"/>
            <a:ext cx="9547049" cy="16595410"/>
          </a:xfrm>
        </p:spPr>
        <p:txBody>
          <a:bodyPr/>
          <a:lstStyle>
            <a:lvl1pPr>
              <a:defRPr sz="7600"/>
            </a:lvl1pPr>
            <a:lvl2pPr>
              <a:defRPr sz="6300"/>
            </a:lvl2pPr>
            <a:lvl3pPr>
              <a:defRPr sz="5700"/>
            </a:lvl3pPr>
            <a:lvl4pPr>
              <a:defRPr sz="5000"/>
            </a:lvl4pPr>
            <a:lvl5pPr>
              <a:defRPr sz="5000"/>
            </a:lvl5pPr>
            <a:lvl6pPr>
              <a:defRPr sz="5000"/>
            </a:lvl6pPr>
            <a:lvl7pPr>
              <a:defRPr sz="5000"/>
            </a:lvl7pPr>
            <a:lvl8pPr>
              <a:defRPr sz="5000"/>
            </a:lvl8pPr>
            <a:lvl9pPr>
              <a:defRPr sz="5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10976292" y="6447475"/>
            <a:ext cx="9550799" cy="2687000"/>
          </a:xfrm>
        </p:spPr>
        <p:txBody>
          <a:bodyPr anchor="b"/>
          <a:lstStyle>
            <a:lvl1pPr marL="0" indent="0">
              <a:buNone/>
              <a:defRPr sz="7600" b="1"/>
            </a:lvl1pPr>
            <a:lvl2pPr marL="1440271" indent="0">
              <a:buNone/>
              <a:defRPr sz="6300" b="1"/>
            </a:lvl2pPr>
            <a:lvl3pPr marL="2880543" indent="0">
              <a:buNone/>
              <a:defRPr sz="5700" b="1"/>
            </a:lvl3pPr>
            <a:lvl4pPr marL="4320814" indent="0">
              <a:buNone/>
              <a:defRPr sz="5000" b="1"/>
            </a:lvl4pPr>
            <a:lvl5pPr marL="5761086" indent="0">
              <a:buNone/>
              <a:defRPr sz="5000" b="1"/>
            </a:lvl5pPr>
            <a:lvl6pPr marL="7201357" indent="0">
              <a:buNone/>
              <a:defRPr sz="5000" b="1"/>
            </a:lvl6pPr>
            <a:lvl7pPr marL="8641629" indent="0">
              <a:buNone/>
              <a:defRPr sz="5000" b="1"/>
            </a:lvl7pPr>
            <a:lvl8pPr marL="10081900" indent="0">
              <a:buNone/>
              <a:defRPr sz="5000" b="1"/>
            </a:lvl8pPr>
            <a:lvl9pPr marL="11522172" indent="0">
              <a:buNone/>
              <a:defRPr sz="50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10976292" y="9134475"/>
            <a:ext cx="9550799" cy="16595410"/>
          </a:xfrm>
        </p:spPr>
        <p:txBody>
          <a:bodyPr/>
          <a:lstStyle>
            <a:lvl1pPr>
              <a:defRPr sz="7600"/>
            </a:lvl1pPr>
            <a:lvl2pPr>
              <a:defRPr sz="6300"/>
            </a:lvl2pPr>
            <a:lvl3pPr>
              <a:defRPr sz="5700"/>
            </a:lvl3pPr>
            <a:lvl4pPr>
              <a:defRPr sz="5000"/>
            </a:lvl4pPr>
            <a:lvl5pPr>
              <a:defRPr sz="5000"/>
            </a:lvl5pPr>
            <a:lvl6pPr>
              <a:defRPr sz="5000"/>
            </a:lvl6pPr>
            <a:lvl7pPr>
              <a:defRPr sz="5000"/>
            </a:lvl7pPr>
            <a:lvl8pPr>
              <a:defRPr sz="5000"/>
            </a:lvl8pPr>
            <a:lvl9pPr>
              <a:defRPr sz="5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1D5E6-ECD3-4240-9AD7-3B7A7170C22A}" type="datetimeFigureOut">
              <a:rPr lang="es-ES" smtClean="0"/>
              <a:t>23/10/19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820F1-0728-A74F-B087-595E4E205F26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67290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1D5E6-ECD3-4240-9AD7-3B7A7170C22A}" type="datetimeFigureOut">
              <a:rPr lang="es-ES" smtClean="0"/>
              <a:t>23/10/19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820F1-0728-A74F-B087-595E4E205F26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5132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1D5E6-ECD3-4240-9AD7-3B7A7170C22A}" type="datetimeFigureOut">
              <a:rPr lang="es-ES" smtClean="0"/>
              <a:t>23/10/19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820F1-0728-A74F-B087-595E4E205F26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86719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80375" y="1146810"/>
            <a:ext cx="7108706" cy="4880610"/>
          </a:xfrm>
        </p:spPr>
        <p:txBody>
          <a:bodyPr anchor="b"/>
          <a:lstStyle>
            <a:lvl1pPr algn="l">
              <a:defRPr sz="63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447918" y="1146812"/>
            <a:ext cx="12079172" cy="24583075"/>
          </a:xfrm>
        </p:spPr>
        <p:txBody>
          <a:bodyPr/>
          <a:lstStyle>
            <a:lvl1pPr>
              <a:defRPr sz="10100"/>
            </a:lvl1pPr>
            <a:lvl2pPr>
              <a:defRPr sz="8800"/>
            </a:lvl2pPr>
            <a:lvl3pPr>
              <a:defRPr sz="7600"/>
            </a:lvl3pPr>
            <a:lvl4pPr>
              <a:defRPr sz="6300"/>
            </a:lvl4pPr>
            <a:lvl5pPr>
              <a:defRPr sz="6300"/>
            </a:lvl5pPr>
            <a:lvl6pPr>
              <a:defRPr sz="6300"/>
            </a:lvl6pPr>
            <a:lvl7pPr>
              <a:defRPr sz="6300"/>
            </a:lvl7pPr>
            <a:lvl8pPr>
              <a:defRPr sz="6300"/>
            </a:lvl8pPr>
            <a:lvl9pPr>
              <a:defRPr sz="63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080375" y="6027422"/>
            <a:ext cx="7108706" cy="19702465"/>
          </a:xfrm>
        </p:spPr>
        <p:txBody>
          <a:bodyPr/>
          <a:lstStyle>
            <a:lvl1pPr marL="0" indent="0">
              <a:buNone/>
              <a:defRPr sz="4400"/>
            </a:lvl1pPr>
            <a:lvl2pPr marL="1440271" indent="0">
              <a:buNone/>
              <a:defRPr sz="3800"/>
            </a:lvl2pPr>
            <a:lvl3pPr marL="2880543" indent="0">
              <a:buNone/>
              <a:defRPr sz="3200"/>
            </a:lvl3pPr>
            <a:lvl4pPr marL="4320814" indent="0">
              <a:buNone/>
              <a:defRPr sz="2800"/>
            </a:lvl4pPr>
            <a:lvl5pPr marL="5761086" indent="0">
              <a:buNone/>
              <a:defRPr sz="2800"/>
            </a:lvl5pPr>
            <a:lvl6pPr marL="7201357" indent="0">
              <a:buNone/>
              <a:defRPr sz="2800"/>
            </a:lvl6pPr>
            <a:lvl7pPr marL="8641629" indent="0">
              <a:buNone/>
              <a:defRPr sz="2800"/>
            </a:lvl7pPr>
            <a:lvl8pPr marL="10081900" indent="0">
              <a:buNone/>
              <a:defRPr sz="2800"/>
            </a:lvl8pPr>
            <a:lvl9pPr marL="11522172" indent="0">
              <a:buNone/>
              <a:defRPr sz="2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1D5E6-ECD3-4240-9AD7-3B7A7170C22A}" type="datetimeFigureOut">
              <a:rPr lang="es-ES" smtClean="0"/>
              <a:t>23/10/19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820F1-0728-A74F-B087-595E4E205F26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73990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235214" y="20162520"/>
            <a:ext cx="12964478" cy="2380300"/>
          </a:xfrm>
        </p:spPr>
        <p:txBody>
          <a:bodyPr anchor="b"/>
          <a:lstStyle>
            <a:lvl1pPr algn="l">
              <a:defRPr sz="63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4235214" y="2573655"/>
            <a:ext cx="12964478" cy="17282160"/>
          </a:xfrm>
        </p:spPr>
        <p:txBody>
          <a:bodyPr/>
          <a:lstStyle>
            <a:lvl1pPr marL="0" indent="0">
              <a:buNone/>
              <a:defRPr sz="10100"/>
            </a:lvl1pPr>
            <a:lvl2pPr marL="1440271" indent="0">
              <a:buNone/>
              <a:defRPr sz="8800"/>
            </a:lvl2pPr>
            <a:lvl3pPr marL="2880543" indent="0">
              <a:buNone/>
              <a:defRPr sz="7600"/>
            </a:lvl3pPr>
            <a:lvl4pPr marL="4320814" indent="0">
              <a:buNone/>
              <a:defRPr sz="6300"/>
            </a:lvl4pPr>
            <a:lvl5pPr marL="5761086" indent="0">
              <a:buNone/>
              <a:defRPr sz="6300"/>
            </a:lvl5pPr>
            <a:lvl6pPr marL="7201357" indent="0">
              <a:buNone/>
              <a:defRPr sz="6300"/>
            </a:lvl6pPr>
            <a:lvl7pPr marL="8641629" indent="0">
              <a:buNone/>
              <a:defRPr sz="6300"/>
            </a:lvl7pPr>
            <a:lvl8pPr marL="10081900" indent="0">
              <a:buNone/>
              <a:defRPr sz="6300"/>
            </a:lvl8pPr>
            <a:lvl9pPr marL="11522172" indent="0">
              <a:buNone/>
              <a:defRPr sz="63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235214" y="22542820"/>
            <a:ext cx="12964478" cy="3380420"/>
          </a:xfrm>
        </p:spPr>
        <p:txBody>
          <a:bodyPr/>
          <a:lstStyle>
            <a:lvl1pPr marL="0" indent="0">
              <a:buNone/>
              <a:defRPr sz="4400"/>
            </a:lvl1pPr>
            <a:lvl2pPr marL="1440271" indent="0">
              <a:buNone/>
              <a:defRPr sz="3800"/>
            </a:lvl2pPr>
            <a:lvl3pPr marL="2880543" indent="0">
              <a:buNone/>
              <a:defRPr sz="3200"/>
            </a:lvl3pPr>
            <a:lvl4pPr marL="4320814" indent="0">
              <a:buNone/>
              <a:defRPr sz="2800"/>
            </a:lvl4pPr>
            <a:lvl5pPr marL="5761086" indent="0">
              <a:buNone/>
              <a:defRPr sz="2800"/>
            </a:lvl5pPr>
            <a:lvl6pPr marL="7201357" indent="0">
              <a:buNone/>
              <a:defRPr sz="2800"/>
            </a:lvl6pPr>
            <a:lvl7pPr marL="8641629" indent="0">
              <a:buNone/>
              <a:defRPr sz="2800"/>
            </a:lvl7pPr>
            <a:lvl8pPr marL="10081900" indent="0">
              <a:buNone/>
              <a:defRPr sz="2800"/>
            </a:lvl8pPr>
            <a:lvl9pPr marL="11522172" indent="0">
              <a:buNone/>
              <a:defRPr sz="2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1D5E6-ECD3-4240-9AD7-3B7A7170C22A}" type="datetimeFigureOut">
              <a:rPr lang="es-ES" smtClean="0"/>
              <a:t>23/10/19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820F1-0728-A74F-B087-595E4E205F26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6106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1080373" y="1153480"/>
            <a:ext cx="19446717" cy="4800600"/>
          </a:xfrm>
          <a:prstGeom prst="rect">
            <a:avLst/>
          </a:prstGeom>
        </p:spPr>
        <p:txBody>
          <a:bodyPr vert="horz" lIns="288054" tIns="144027" rIns="288054" bIns="144027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080373" y="6720842"/>
            <a:ext cx="19446717" cy="19009045"/>
          </a:xfrm>
          <a:prstGeom prst="rect">
            <a:avLst/>
          </a:prstGeom>
        </p:spPr>
        <p:txBody>
          <a:bodyPr vert="horz" lIns="288054" tIns="144027" rIns="288054" bIns="144027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1080373" y="26696672"/>
            <a:ext cx="5041741" cy="1533525"/>
          </a:xfrm>
          <a:prstGeom prst="rect">
            <a:avLst/>
          </a:prstGeom>
        </p:spPr>
        <p:txBody>
          <a:bodyPr vert="horz" lIns="288054" tIns="144027" rIns="288054" bIns="144027" rtlCol="0" anchor="ctr"/>
          <a:lstStyle>
            <a:lvl1pPr algn="l">
              <a:defRPr sz="3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11D5E6-ECD3-4240-9AD7-3B7A7170C22A}" type="datetimeFigureOut">
              <a:rPr lang="es-ES" smtClean="0"/>
              <a:t>23/10/19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7382550" y="26696672"/>
            <a:ext cx="6842363" cy="1533525"/>
          </a:xfrm>
          <a:prstGeom prst="rect">
            <a:avLst/>
          </a:prstGeom>
        </p:spPr>
        <p:txBody>
          <a:bodyPr vert="horz" lIns="288054" tIns="144027" rIns="288054" bIns="144027" rtlCol="0" anchor="ctr"/>
          <a:lstStyle>
            <a:lvl1pPr algn="ctr">
              <a:defRPr sz="3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5485349" y="26696672"/>
            <a:ext cx="5041741" cy="1533525"/>
          </a:xfrm>
          <a:prstGeom prst="rect">
            <a:avLst/>
          </a:prstGeom>
        </p:spPr>
        <p:txBody>
          <a:bodyPr vert="horz" lIns="288054" tIns="144027" rIns="288054" bIns="144027" rtlCol="0" anchor="ctr"/>
          <a:lstStyle>
            <a:lvl1pPr algn="r">
              <a:defRPr sz="3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F820F1-0728-A74F-B087-595E4E205F26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0269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440271" rtl="0" eaLnBrk="1" latinLnBrk="0" hangingPunct="1">
        <a:spcBef>
          <a:spcPct val="0"/>
        </a:spcBef>
        <a:buNone/>
        <a:defRPr sz="13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80204" indent="-1080204" algn="l" defTabSz="1440271" rtl="0" eaLnBrk="1" latinLnBrk="0" hangingPunct="1">
        <a:spcBef>
          <a:spcPct val="20000"/>
        </a:spcBef>
        <a:buFont typeface="Arial"/>
        <a:buChar char="•"/>
        <a:defRPr sz="10100" kern="1200">
          <a:solidFill>
            <a:schemeClr val="tx1"/>
          </a:solidFill>
          <a:latin typeface="+mn-lt"/>
          <a:ea typeface="+mn-ea"/>
          <a:cs typeface="+mn-cs"/>
        </a:defRPr>
      </a:lvl1pPr>
      <a:lvl2pPr marL="2340441" indent="-900170" algn="l" defTabSz="1440271" rtl="0" eaLnBrk="1" latinLnBrk="0" hangingPunct="1">
        <a:spcBef>
          <a:spcPct val="20000"/>
        </a:spcBef>
        <a:buFont typeface="Arial"/>
        <a:buChar char="–"/>
        <a:defRPr sz="8800" kern="1200">
          <a:solidFill>
            <a:schemeClr val="tx1"/>
          </a:solidFill>
          <a:latin typeface="+mn-lt"/>
          <a:ea typeface="+mn-ea"/>
          <a:cs typeface="+mn-cs"/>
        </a:defRPr>
      </a:lvl2pPr>
      <a:lvl3pPr marL="3600679" indent="-720136" algn="l" defTabSz="1440271" rtl="0" eaLnBrk="1" latinLnBrk="0" hangingPunct="1">
        <a:spcBef>
          <a:spcPct val="20000"/>
        </a:spcBef>
        <a:buFont typeface="Arial"/>
        <a:buChar char="•"/>
        <a:defRPr sz="7600" kern="1200">
          <a:solidFill>
            <a:schemeClr val="tx1"/>
          </a:solidFill>
          <a:latin typeface="+mn-lt"/>
          <a:ea typeface="+mn-ea"/>
          <a:cs typeface="+mn-cs"/>
        </a:defRPr>
      </a:lvl3pPr>
      <a:lvl4pPr marL="5040950" indent="-720136" algn="l" defTabSz="1440271" rtl="0" eaLnBrk="1" latinLnBrk="0" hangingPunct="1">
        <a:spcBef>
          <a:spcPct val="20000"/>
        </a:spcBef>
        <a:buFont typeface="Arial"/>
        <a:buChar char="–"/>
        <a:defRPr sz="6300" kern="1200">
          <a:solidFill>
            <a:schemeClr val="tx1"/>
          </a:solidFill>
          <a:latin typeface="+mn-lt"/>
          <a:ea typeface="+mn-ea"/>
          <a:cs typeface="+mn-cs"/>
        </a:defRPr>
      </a:lvl4pPr>
      <a:lvl5pPr marL="6481221" indent="-720136" algn="l" defTabSz="1440271" rtl="0" eaLnBrk="1" latinLnBrk="0" hangingPunct="1">
        <a:spcBef>
          <a:spcPct val="20000"/>
        </a:spcBef>
        <a:buFont typeface="Arial"/>
        <a:buChar char="»"/>
        <a:defRPr sz="6300" kern="1200">
          <a:solidFill>
            <a:schemeClr val="tx1"/>
          </a:solidFill>
          <a:latin typeface="+mn-lt"/>
          <a:ea typeface="+mn-ea"/>
          <a:cs typeface="+mn-cs"/>
        </a:defRPr>
      </a:lvl5pPr>
      <a:lvl6pPr marL="7921493" indent="-720136" algn="l" defTabSz="1440271" rtl="0" eaLnBrk="1" latinLnBrk="0" hangingPunct="1">
        <a:spcBef>
          <a:spcPct val="20000"/>
        </a:spcBef>
        <a:buFont typeface="Arial"/>
        <a:buChar char="•"/>
        <a:defRPr sz="6300" kern="1200">
          <a:solidFill>
            <a:schemeClr val="tx1"/>
          </a:solidFill>
          <a:latin typeface="+mn-lt"/>
          <a:ea typeface="+mn-ea"/>
          <a:cs typeface="+mn-cs"/>
        </a:defRPr>
      </a:lvl6pPr>
      <a:lvl7pPr marL="9361764" indent="-720136" algn="l" defTabSz="1440271" rtl="0" eaLnBrk="1" latinLnBrk="0" hangingPunct="1">
        <a:spcBef>
          <a:spcPct val="20000"/>
        </a:spcBef>
        <a:buFont typeface="Arial"/>
        <a:buChar char="•"/>
        <a:defRPr sz="6300" kern="1200">
          <a:solidFill>
            <a:schemeClr val="tx1"/>
          </a:solidFill>
          <a:latin typeface="+mn-lt"/>
          <a:ea typeface="+mn-ea"/>
          <a:cs typeface="+mn-cs"/>
        </a:defRPr>
      </a:lvl7pPr>
      <a:lvl8pPr marL="10802036" indent="-720136" algn="l" defTabSz="1440271" rtl="0" eaLnBrk="1" latinLnBrk="0" hangingPunct="1">
        <a:spcBef>
          <a:spcPct val="20000"/>
        </a:spcBef>
        <a:buFont typeface="Arial"/>
        <a:buChar char="•"/>
        <a:defRPr sz="6300" kern="1200">
          <a:solidFill>
            <a:schemeClr val="tx1"/>
          </a:solidFill>
          <a:latin typeface="+mn-lt"/>
          <a:ea typeface="+mn-ea"/>
          <a:cs typeface="+mn-cs"/>
        </a:defRPr>
      </a:lvl8pPr>
      <a:lvl9pPr marL="12242307" indent="-720136" algn="l" defTabSz="1440271" rtl="0" eaLnBrk="1" latinLnBrk="0" hangingPunct="1">
        <a:spcBef>
          <a:spcPct val="20000"/>
        </a:spcBef>
        <a:buFont typeface="Arial"/>
        <a:buChar char="•"/>
        <a:defRPr sz="6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1440271" rtl="0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1pPr>
      <a:lvl2pPr marL="1440271" algn="l" defTabSz="1440271" rtl="0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2pPr>
      <a:lvl3pPr marL="2880543" algn="l" defTabSz="1440271" rtl="0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3pPr>
      <a:lvl4pPr marL="4320814" algn="l" defTabSz="1440271" rtl="0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4pPr>
      <a:lvl5pPr marL="5761086" algn="l" defTabSz="1440271" rtl="0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5pPr>
      <a:lvl6pPr marL="7201357" algn="l" defTabSz="1440271" rtl="0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6pPr>
      <a:lvl7pPr marL="8641629" algn="l" defTabSz="1440271" rtl="0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7pPr>
      <a:lvl8pPr marL="10081900" algn="l" defTabSz="1440271" rtl="0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8pPr>
      <a:lvl9pPr marL="11522172" algn="l" defTabSz="1440271" rtl="0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4772621" y="3700895"/>
            <a:ext cx="4094222" cy="1846775"/>
          </a:xfrm>
        </p:spPr>
        <p:txBody>
          <a:bodyPr>
            <a:normAutofit/>
          </a:bodyPr>
          <a:lstStyle/>
          <a:p>
            <a:r>
              <a:rPr lang="es-ES" sz="4500" dirty="0" smtClean="0"/>
              <a:t>Logo</a:t>
            </a:r>
            <a:br>
              <a:rPr lang="es-ES" sz="4500" dirty="0" smtClean="0"/>
            </a:br>
            <a:r>
              <a:rPr lang="es-ES" sz="4500" dirty="0" smtClean="0"/>
              <a:t>Universidad</a:t>
            </a:r>
            <a:endParaRPr lang="es-ES" sz="45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072177" y="6851037"/>
            <a:ext cx="17346129" cy="20686791"/>
          </a:xfrm>
        </p:spPr>
        <p:txBody>
          <a:bodyPr/>
          <a:lstStyle/>
          <a:p>
            <a:endParaRPr lang="es-ES"/>
          </a:p>
        </p:txBody>
      </p:sp>
      <p:sp>
        <p:nvSpPr>
          <p:cNvPr id="4" name="CuadroTexto 3"/>
          <p:cNvSpPr txBox="1"/>
          <p:nvPr/>
        </p:nvSpPr>
        <p:spPr>
          <a:xfrm>
            <a:off x="2606933" y="4177462"/>
            <a:ext cx="1173119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500" dirty="0" smtClean="0">
                <a:solidFill>
                  <a:srgbClr val="151213"/>
                </a:solidFill>
              </a:rPr>
              <a:t>Titulo Proyecto</a:t>
            </a:r>
            <a:endParaRPr lang="es-ES" sz="6500" dirty="0">
              <a:solidFill>
                <a:srgbClr val="15121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343447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3</Words>
  <Application>Microsoft Macintosh PowerPoint</Application>
  <PresentationFormat>Personalizado</PresentationFormat>
  <Paragraphs>2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Logo Universidad</vt:lpstr>
    </vt:vector>
  </TitlesOfParts>
  <Company>Universidad Politécnica de Aguascalientes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Logo Univerdidad</dc:title>
  <dc:creator>Comunicación</dc:creator>
  <cp:lastModifiedBy>Comunicación</cp:lastModifiedBy>
  <cp:revision>4</cp:revision>
  <dcterms:created xsi:type="dcterms:W3CDTF">2019-10-03T22:13:31Z</dcterms:created>
  <dcterms:modified xsi:type="dcterms:W3CDTF">2019-10-23T22:53:24Z</dcterms:modified>
</cp:coreProperties>
</file>